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260" r:id="rId3"/>
    <p:sldId id="262" r:id="rId4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656"/>
    <a:srgbClr val="B6B6B6"/>
    <a:srgbClr val="525252"/>
    <a:srgbClr val="ECECEC"/>
    <a:srgbClr val="E8E8E8"/>
    <a:srgbClr val="1A7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44"/>
    <p:restoredTop sz="94699"/>
  </p:normalViewPr>
  <p:slideViewPr>
    <p:cSldViewPr snapToGrid="0" snapToObjects="1">
      <p:cViewPr>
        <p:scale>
          <a:sx n="114" d="100"/>
          <a:sy n="114" d="100"/>
        </p:scale>
        <p:origin x="1040" y="-2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704D-C24A-6B49-ACBB-3658B2309EC2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5F5D-4E0C-E643-9ED0-AFDDA109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5F5D-4E0C-E643-9ED0-AFDDA1098C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4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A5F5D-4E0C-E643-9ED0-AFDDA1098C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8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56" indent="0" algn="ctr">
              <a:buNone/>
              <a:defRPr sz="1275"/>
            </a:lvl2pPr>
            <a:lvl3pPr marL="582913" indent="0" algn="ctr">
              <a:buNone/>
              <a:defRPr sz="1148"/>
            </a:lvl3pPr>
            <a:lvl4pPr marL="874369" indent="0" algn="ctr">
              <a:buNone/>
              <a:defRPr sz="1020"/>
            </a:lvl4pPr>
            <a:lvl5pPr marL="1165826" indent="0" algn="ctr">
              <a:buNone/>
              <a:defRPr sz="1020"/>
            </a:lvl5pPr>
            <a:lvl6pPr marL="1457282" indent="0" algn="ctr">
              <a:buNone/>
              <a:defRPr sz="1020"/>
            </a:lvl6pPr>
            <a:lvl7pPr marL="1748739" indent="0" algn="ctr">
              <a:buNone/>
              <a:defRPr sz="1020"/>
            </a:lvl7pPr>
            <a:lvl8pPr marL="2040195" indent="0" algn="ctr">
              <a:buNone/>
              <a:defRPr sz="1020"/>
            </a:lvl8pPr>
            <a:lvl9pPr marL="2331651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97A9-596B-2442-A333-A202BDB0872A}" type="datetime1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D0AF-B667-1D48-855C-97594F795AE5}" type="datetime1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5" y="535518"/>
            <a:ext cx="1675923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7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70A0-2909-FC4F-B880-0B6F1FAB4E1D}" type="datetime1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4DAB-DE86-D043-91FE-E044991EB34C}" type="datetime1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56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13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69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26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282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39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1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651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BF6C-0CD1-924C-A3B1-CEA2A89983FD}" type="datetime1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9449-82D9-584F-A7C9-C9E0843181A8}" type="datetime1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535520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56" indent="0">
              <a:buNone/>
              <a:defRPr sz="1275" b="1"/>
            </a:lvl2pPr>
            <a:lvl3pPr marL="582913" indent="0">
              <a:buNone/>
              <a:defRPr sz="1148" b="1"/>
            </a:lvl3pPr>
            <a:lvl4pPr marL="874369" indent="0">
              <a:buNone/>
              <a:defRPr sz="1020" b="1"/>
            </a:lvl4pPr>
            <a:lvl5pPr marL="1165826" indent="0">
              <a:buNone/>
              <a:defRPr sz="1020" b="1"/>
            </a:lvl5pPr>
            <a:lvl6pPr marL="1457282" indent="0">
              <a:buNone/>
              <a:defRPr sz="1020" b="1"/>
            </a:lvl6pPr>
            <a:lvl7pPr marL="1748739" indent="0">
              <a:buNone/>
              <a:defRPr sz="1020" b="1"/>
            </a:lvl7pPr>
            <a:lvl8pPr marL="2040195" indent="0">
              <a:buNone/>
              <a:defRPr sz="1020" b="1"/>
            </a:lvl8pPr>
            <a:lvl9pPr marL="2331651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9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56" indent="0">
              <a:buNone/>
              <a:defRPr sz="1275" b="1"/>
            </a:lvl2pPr>
            <a:lvl3pPr marL="582913" indent="0">
              <a:buNone/>
              <a:defRPr sz="1148" b="1"/>
            </a:lvl3pPr>
            <a:lvl4pPr marL="874369" indent="0">
              <a:buNone/>
              <a:defRPr sz="1020" b="1"/>
            </a:lvl4pPr>
            <a:lvl5pPr marL="1165826" indent="0">
              <a:buNone/>
              <a:defRPr sz="1020" b="1"/>
            </a:lvl5pPr>
            <a:lvl6pPr marL="1457282" indent="0">
              <a:buNone/>
              <a:defRPr sz="1020" b="1"/>
            </a:lvl6pPr>
            <a:lvl7pPr marL="1748739" indent="0">
              <a:buNone/>
              <a:defRPr sz="1020" b="1"/>
            </a:lvl7pPr>
            <a:lvl8pPr marL="2040195" indent="0">
              <a:buNone/>
              <a:defRPr sz="1020" b="1"/>
            </a:lvl8pPr>
            <a:lvl9pPr marL="2331651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9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16B1E-889E-5E49-B6C7-80284C875116}" type="datetime1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75A8-BB86-EE48-97EF-9A841F49E607}" type="datetime1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79468-97DA-024E-B6CD-50487FDDACD0}" type="datetime1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2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3" y="1448227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1"/>
            <a:ext cx="2506802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56" indent="0">
              <a:buNone/>
              <a:defRPr sz="893"/>
            </a:lvl2pPr>
            <a:lvl3pPr marL="582913" indent="0">
              <a:buNone/>
              <a:defRPr sz="765"/>
            </a:lvl3pPr>
            <a:lvl4pPr marL="874369" indent="0">
              <a:buNone/>
              <a:defRPr sz="638"/>
            </a:lvl4pPr>
            <a:lvl5pPr marL="1165826" indent="0">
              <a:buNone/>
              <a:defRPr sz="638"/>
            </a:lvl5pPr>
            <a:lvl6pPr marL="1457282" indent="0">
              <a:buNone/>
              <a:defRPr sz="638"/>
            </a:lvl6pPr>
            <a:lvl7pPr marL="1748739" indent="0">
              <a:buNone/>
              <a:defRPr sz="638"/>
            </a:lvl7pPr>
            <a:lvl8pPr marL="2040195" indent="0">
              <a:buNone/>
              <a:defRPr sz="638"/>
            </a:lvl8pPr>
            <a:lvl9pPr marL="2331651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77AF7-E2E7-884A-B630-5FAFA99D168C}" type="datetime1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2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3" y="1448227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56" indent="0">
              <a:buNone/>
              <a:defRPr sz="1785"/>
            </a:lvl2pPr>
            <a:lvl3pPr marL="582913" indent="0">
              <a:buNone/>
              <a:defRPr sz="1530"/>
            </a:lvl3pPr>
            <a:lvl4pPr marL="874369" indent="0">
              <a:buNone/>
              <a:defRPr sz="1275"/>
            </a:lvl4pPr>
            <a:lvl5pPr marL="1165826" indent="0">
              <a:buNone/>
              <a:defRPr sz="1275"/>
            </a:lvl5pPr>
            <a:lvl6pPr marL="1457282" indent="0">
              <a:buNone/>
              <a:defRPr sz="1275"/>
            </a:lvl6pPr>
            <a:lvl7pPr marL="1748739" indent="0">
              <a:buNone/>
              <a:defRPr sz="1275"/>
            </a:lvl7pPr>
            <a:lvl8pPr marL="2040195" indent="0">
              <a:buNone/>
              <a:defRPr sz="1275"/>
            </a:lvl8pPr>
            <a:lvl9pPr marL="2331651" indent="0">
              <a:buNone/>
              <a:defRPr sz="127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1"/>
            <a:ext cx="2506802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56" indent="0">
              <a:buNone/>
              <a:defRPr sz="893"/>
            </a:lvl2pPr>
            <a:lvl3pPr marL="582913" indent="0">
              <a:buNone/>
              <a:defRPr sz="765"/>
            </a:lvl3pPr>
            <a:lvl4pPr marL="874369" indent="0">
              <a:buNone/>
              <a:defRPr sz="638"/>
            </a:lvl4pPr>
            <a:lvl5pPr marL="1165826" indent="0">
              <a:buNone/>
              <a:defRPr sz="638"/>
            </a:lvl5pPr>
            <a:lvl6pPr marL="1457282" indent="0">
              <a:buNone/>
              <a:defRPr sz="638"/>
            </a:lvl6pPr>
            <a:lvl7pPr marL="1748739" indent="0">
              <a:buNone/>
              <a:defRPr sz="638"/>
            </a:lvl7pPr>
            <a:lvl8pPr marL="2040195" indent="0">
              <a:buNone/>
              <a:defRPr sz="638"/>
            </a:lvl8pPr>
            <a:lvl9pPr marL="2331651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42A7-31F1-014D-A452-7C3C73C4E890}" type="datetime1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4" y="535520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4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5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6F0C-98CB-5843-B8DF-524A390C1024}" type="datetime1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9" y="9322650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50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9429-5055-7447-9F2F-9029171D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582913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29" indent="-145729" algn="l" defTabSz="582913" rtl="0" eaLnBrk="1" latinLnBrk="0" hangingPunct="1">
        <a:lnSpc>
          <a:spcPct val="90000"/>
        </a:lnSpc>
        <a:spcBef>
          <a:spcPts val="638"/>
        </a:spcBef>
        <a:buFont typeface="Arial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85" indent="-145729" algn="l" defTabSz="582913" rtl="0" eaLnBrk="1" latinLnBrk="0" hangingPunct="1">
        <a:lnSpc>
          <a:spcPct val="90000"/>
        </a:lnSpc>
        <a:spcBef>
          <a:spcPts val="318"/>
        </a:spcBef>
        <a:buFont typeface="Arial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42" indent="-145729" algn="l" defTabSz="582913" rtl="0" eaLnBrk="1" latinLnBrk="0" hangingPunct="1">
        <a:lnSpc>
          <a:spcPct val="90000"/>
        </a:lnSpc>
        <a:spcBef>
          <a:spcPts val="318"/>
        </a:spcBef>
        <a:buFont typeface="Arial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098" indent="-145729" algn="l" defTabSz="582913" rtl="0" eaLnBrk="1" latinLnBrk="0" hangingPunct="1">
        <a:lnSpc>
          <a:spcPct val="90000"/>
        </a:lnSpc>
        <a:spcBef>
          <a:spcPts val="318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54" indent="-145729" algn="l" defTabSz="582913" rtl="0" eaLnBrk="1" latinLnBrk="0" hangingPunct="1">
        <a:lnSpc>
          <a:spcPct val="90000"/>
        </a:lnSpc>
        <a:spcBef>
          <a:spcPts val="318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11" indent="-145729" algn="l" defTabSz="582913" rtl="0" eaLnBrk="1" latinLnBrk="0" hangingPunct="1">
        <a:lnSpc>
          <a:spcPct val="90000"/>
        </a:lnSpc>
        <a:spcBef>
          <a:spcPts val="318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467" indent="-145729" algn="l" defTabSz="582913" rtl="0" eaLnBrk="1" latinLnBrk="0" hangingPunct="1">
        <a:lnSpc>
          <a:spcPct val="90000"/>
        </a:lnSpc>
        <a:spcBef>
          <a:spcPts val="318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24" indent="-145729" algn="l" defTabSz="582913" rtl="0" eaLnBrk="1" latinLnBrk="0" hangingPunct="1">
        <a:lnSpc>
          <a:spcPct val="90000"/>
        </a:lnSpc>
        <a:spcBef>
          <a:spcPts val="318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380" indent="-145729" algn="l" defTabSz="582913" rtl="0" eaLnBrk="1" latinLnBrk="0" hangingPunct="1">
        <a:lnSpc>
          <a:spcPct val="90000"/>
        </a:lnSpc>
        <a:spcBef>
          <a:spcPts val="318"/>
        </a:spcBef>
        <a:buFont typeface="Arial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1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56" algn="l" defTabSz="58291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13" algn="l" defTabSz="58291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69" algn="l" defTabSz="58291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26" algn="l" defTabSz="58291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282" algn="l" defTabSz="58291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39" algn="l" defTabSz="58291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195" algn="l" defTabSz="58291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651" algn="l" defTabSz="58291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1264" y="5058410"/>
            <a:ext cx="6112936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rgbClr val="B6B6B6"/>
                </a:solidFill>
                <a:latin typeface="Helvetica" charset="0"/>
                <a:ea typeface="Helvetica" charset="0"/>
                <a:cs typeface="Helvetica" charset="0"/>
              </a:rPr>
              <a:t>January 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1264" y="5487868"/>
            <a:ext cx="6321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Nullam</a:t>
            </a:r>
            <a:r>
              <a:rPr lang="en-US" sz="28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28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quis</a:t>
            </a:r>
            <a:r>
              <a:rPr lang="en-US" sz="28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28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risus</a:t>
            </a:r>
            <a:r>
              <a:rPr lang="en-US" sz="28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28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eget</a:t>
            </a:r>
            <a:r>
              <a:rPr lang="en-US" sz="28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28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urna</a:t>
            </a:r>
            <a:r>
              <a:rPr lang="en-US" sz="28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28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mollis</a:t>
            </a:r>
            <a:r>
              <a:rPr lang="en-US" sz="28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28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ornare</a:t>
            </a:r>
            <a:r>
              <a:rPr lang="en-US" sz="28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vel </a:t>
            </a:r>
            <a:r>
              <a:rPr lang="en-US" sz="28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eu</a:t>
            </a:r>
            <a:r>
              <a:rPr lang="en-US" sz="28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28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leo</a:t>
            </a:r>
            <a:r>
              <a:rPr lang="en-US" sz="28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.</a:t>
            </a:r>
            <a:endParaRPr lang="en-US" sz="1200" dirty="0">
              <a:solidFill>
                <a:srgbClr val="52525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264" y="6528903"/>
            <a:ext cx="6112936" cy="70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Integer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erat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 ante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venenatis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velit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aliquet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dolor id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vehicula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4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odio</a:t>
            </a:r>
            <a:r>
              <a:rPr lang="en-US" sz="14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264" y="8737605"/>
            <a:ext cx="2667002" cy="846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Corporate Headquarters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104 Belfast Avenue</a:t>
            </a:r>
          </a:p>
          <a:p>
            <a:pPr>
              <a:lnSpc>
                <a:spcPct val="150000"/>
              </a:lnSpc>
            </a:pPr>
            <a:r>
              <a:rPr lang="en-US" sz="11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Lewisburg, TN 37091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198" y="8737605"/>
            <a:ext cx="2667002" cy="82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Phone:  </a:t>
            </a:r>
            <a:r>
              <a:rPr lang="en-US" sz="11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1(877)231-9114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Fax:  </a:t>
            </a:r>
            <a:r>
              <a:rPr lang="en-US" sz="11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(651)765-0774</a:t>
            </a:r>
          </a:p>
          <a:p>
            <a:pPr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Email:  </a:t>
            </a:r>
            <a:r>
              <a:rPr lang="en-US" sz="11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info@davenportgroup.com</a:t>
            </a:r>
            <a:endParaRPr lang="en-US" sz="11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1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5867" y="1015991"/>
            <a:ext cx="2506133" cy="702733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9025" y="8915400"/>
            <a:ext cx="1483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rgbClr val="1A79B1"/>
                </a:solidFill>
                <a:latin typeface="Helvetica" charset="0"/>
                <a:ea typeface="Helvetica" charset="0"/>
                <a:cs typeface="Helvetica" charset="0"/>
              </a:rPr>
              <a:t>www.davenportgroup.com</a:t>
            </a:r>
            <a:endParaRPr lang="en-US" sz="800" b="1" dirty="0">
              <a:solidFill>
                <a:srgbClr val="1A79B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426" y="355598"/>
            <a:ext cx="5437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Nullam</a:t>
            </a:r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10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quis</a:t>
            </a:r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10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risus</a:t>
            </a:r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10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eget</a:t>
            </a:r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10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urna</a:t>
            </a:r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10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mollis</a:t>
            </a:r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10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ornare</a:t>
            </a:r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vel </a:t>
            </a:r>
            <a:r>
              <a:rPr lang="en-US" sz="10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eu</a:t>
            </a:r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sz="1000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leo</a:t>
            </a:r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9737" y="380999"/>
            <a:ext cx="1312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B6B6B6"/>
                </a:solidFill>
                <a:latin typeface="Helvetica" charset="0"/>
                <a:ea typeface="Helvetica" charset="0"/>
                <a:cs typeface="Helvetica" charset="0"/>
              </a:rPr>
              <a:t>January 2020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1867" y="778924"/>
            <a:ext cx="6570133" cy="0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3346" y="3403778"/>
            <a:ext cx="376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The Challenge</a:t>
            </a:r>
            <a:endParaRPr lang="en-US" sz="1000" dirty="0">
              <a:solidFill>
                <a:srgbClr val="52525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12467" y="8755363"/>
            <a:ext cx="600180" cy="535517"/>
          </a:xfrm>
        </p:spPr>
        <p:txBody>
          <a:bodyPr/>
          <a:lstStyle/>
          <a:p>
            <a:fld id="{89C69429-5055-7447-9F2F-9029171D2F9F}" type="slidenum">
              <a:rPr lang="en-US" sz="1000" b="1" smtClean="0">
                <a:solidFill>
                  <a:srgbClr val="565656"/>
                </a:solidFill>
                <a:latin typeface="Helvetica" charset="0"/>
                <a:ea typeface="Helvetica" charset="0"/>
                <a:cs typeface="Helvetica" charset="0"/>
              </a:rPr>
              <a:t>2</a:t>
            </a:fld>
            <a:endParaRPr lang="en-US" sz="1000" b="1" dirty="0">
              <a:solidFill>
                <a:srgbClr val="56565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346" y="3773110"/>
            <a:ext cx="39393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odio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dui.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Praesent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cursus magna, vel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nisl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et.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dolor id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vehicula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lacinia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ullamcorper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non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fringilla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Fusce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ac cursus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tortor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condimentum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fermentum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justo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sit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Sed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at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lobortis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non mi porta gravida at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Etiam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porta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malesuada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magna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euismod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Curabitur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blandit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tempus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porttitor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odio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dui.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sagittis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lacus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vel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augue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laoreet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rutrum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faucibus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dolor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Integer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erat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 ante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venenatis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velit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aliquet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vitae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libero, a pharetra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augue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lacinia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leo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quam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odio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dui.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Praesent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cursus magna, vel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nisl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et.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dolor id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vehicula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lacinia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ullamcorper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non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fringilla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Fusce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ac cursus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tortor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condimentum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fermentum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justo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sit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Sed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at </a:t>
            </a:r>
            <a:r>
              <a:rPr lang="en-US" sz="105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lobortis</a:t>
            </a:r>
            <a:r>
              <a:rPr lang="en-US" sz="105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endParaRPr lang="en-US" sz="1050" dirty="0">
              <a:solidFill>
                <a:srgbClr val="565656"/>
              </a:solidFill>
              <a:latin typeface="Helvetica" pitchFamily="2" charset="0"/>
              <a:cs typeface="Helvetica" panose="020B0604020202020204" pitchFamily="34" charset="0"/>
            </a:endParaRPr>
          </a:p>
          <a:p>
            <a:pPr algn="just"/>
            <a:endParaRPr lang="en-US" sz="1000" dirty="0">
              <a:solidFill>
                <a:srgbClr val="56565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3735" y="1287814"/>
            <a:ext cx="1938865" cy="483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100" b="1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Curabitur</a:t>
            </a:r>
            <a:r>
              <a:rPr lang="en-US" sz="1100" b="1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100" b="1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blandit</a:t>
            </a:r>
            <a:r>
              <a:rPr lang="en-US" sz="1100" b="1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tempus </a:t>
            </a:r>
            <a:r>
              <a:rPr lang="en-US" sz="1100" b="1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porttitor</a:t>
            </a:r>
            <a:r>
              <a:rPr lang="en-US" sz="1100" b="1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100" b="1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cras</a:t>
            </a:r>
            <a:r>
              <a:rPr lang="en-US" sz="1100" b="1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100" b="1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mattis</a:t>
            </a:r>
            <a:endParaRPr lang="en-US" sz="800" dirty="0">
              <a:solidFill>
                <a:srgbClr val="52525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735" y="1949534"/>
            <a:ext cx="1938865" cy="58477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non mi porta gravida at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Cum sociis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dis parturient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montes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mus.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Curabitur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blandit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tempus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porttitor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Cum sociis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dis parturient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montes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mus.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Fusce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ac cursus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tortor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condimentum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fermentum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justo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sit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Etiam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porta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malesuada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magna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euismod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Maecenas sed diam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varius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blandit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sit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non magna. Vestibulum id ligula porta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euismod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semper.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Fusce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ac cursus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tortor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condimentum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fermentum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justo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sit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Vestibulum id ligula porta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euismod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semper. Lorem ipsum dolor sit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dolor id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vehicula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dolor id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vehicula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Sociis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dis parturient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montes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mus. Maecenas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faucibus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interdum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odio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dui.</a:t>
            </a:r>
          </a:p>
        </p:txBody>
      </p:sp>
      <p:pic>
        <p:nvPicPr>
          <p:cNvPr id="14" name="Picture 13" descr="A rocky beach next to a body of water&#10;&#10;Description automatically generated">
            <a:extLst>
              <a:ext uri="{FF2B5EF4-FFF2-40B4-BE49-F238E27FC236}">
                <a16:creationId xmlns:a16="http://schemas.microsoft.com/office/drawing/2014/main" id="{E593B9E8-8B74-5549-8DCB-8F27FC5A8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8" y="1015992"/>
            <a:ext cx="3862872" cy="221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6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025" y="8915400"/>
            <a:ext cx="1483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rgbClr val="1A79B1"/>
                </a:solidFill>
                <a:latin typeface="Helvetica" charset="0"/>
                <a:ea typeface="Helvetica" charset="0"/>
                <a:cs typeface="Helvetica" charset="0"/>
              </a:rPr>
              <a:t>www.davenportgroup.com</a:t>
            </a:r>
            <a:endParaRPr lang="en-US" sz="800" b="1" dirty="0">
              <a:solidFill>
                <a:srgbClr val="1A79B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426" y="355598"/>
            <a:ext cx="5437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Virtualization Enables Efficiency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9737" y="380999"/>
            <a:ext cx="1312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B6B6B6"/>
                </a:solidFill>
                <a:latin typeface="Helvetica" charset="0"/>
                <a:ea typeface="Helvetica" charset="0"/>
                <a:cs typeface="Helvetica" charset="0"/>
              </a:rPr>
              <a:t>January 2020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1867" y="778924"/>
            <a:ext cx="6570133" cy="0"/>
          </a:xfrm>
          <a:prstGeom prst="line">
            <a:avLst/>
          </a:prstGeom>
          <a:ln>
            <a:solidFill>
              <a:srgbClr val="E8E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709" y="882651"/>
            <a:ext cx="636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Praesent</a:t>
            </a:r>
            <a:r>
              <a:rPr lang="en-US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</a:t>
            </a:r>
            <a:r>
              <a:rPr lang="en-US" dirty="0" err="1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commodo</a:t>
            </a:r>
            <a:r>
              <a:rPr lang="en-US" dirty="0">
                <a:solidFill>
                  <a:srgbClr val="1A79B1"/>
                </a:solidFill>
                <a:latin typeface="Helvetica Rounded" charset="0"/>
                <a:ea typeface="Helvetica Rounded" charset="0"/>
                <a:cs typeface="Helvetica Rounded" charset="0"/>
              </a:rPr>
              <a:t> cursus magna, vel.</a:t>
            </a:r>
            <a:endParaRPr lang="en-US" sz="1000" dirty="0">
              <a:solidFill>
                <a:srgbClr val="52525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12467" y="8755363"/>
            <a:ext cx="600180" cy="535517"/>
          </a:xfrm>
        </p:spPr>
        <p:txBody>
          <a:bodyPr/>
          <a:lstStyle/>
          <a:p>
            <a:fld id="{89C69429-5055-7447-9F2F-9029171D2F9F}" type="slidenum">
              <a:rPr lang="en-US" sz="1000" b="1" smtClean="0">
                <a:solidFill>
                  <a:srgbClr val="565656"/>
                </a:solidFill>
                <a:latin typeface="Helvetica" charset="0"/>
                <a:ea typeface="Helvetica" charset="0"/>
                <a:cs typeface="Helvetica" charset="0"/>
              </a:rPr>
              <a:t>3</a:t>
            </a:fld>
            <a:endParaRPr lang="en-US" sz="1000" b="1" dirty="0">
              <a:solidFill>
                <a:srgbClr val="56565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67" y="5031795"/>
            <a:ext cx="649720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Maecenas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faucibus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interdum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lacinia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sagittis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lacus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vel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augue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laoreet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rutrum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faucibus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dolor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lacinia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Vestibulum id ligula porta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euismod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semper. Lorem ipsum dolor sit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Praesent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cursus magna, vel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nisl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et. Maecenas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faucibus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interdum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lobortis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odio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dui.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non mi porta gravida at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endParaRPr lang="en-US" sz="1000" dirty="0">
              <a:solidFill>
                <a:srgbClr val="565656"/>
              </a:solidFill>
              <a:latin typeface="Helvetica" pitchFamily="2" charset="0"/>
            </a:endParaRPr>
          </a:p>
          <a:p>
            <a:pPr algn="just"/>
            <a:br>
              <a:rPr lang="en-US" sz="1000" dirty="0">
                <a:solidFill>
                  <a:srgbClr val="565656"/>
                </a:solidFill>
                <a:latin typeface="Helvetica" pitchFamily="2" charset="0"/>
                <a:cs typeface="Helvetica" panose="020B0604020202020204" pitchFamily="34" charset="0"/>
              </a:rPr>
            </a:br>
            <a:endParaRPr lang="en-US" sz="1000" b="1" i="1" dirty="0">
              <a:solidFill>
                <a:srgbClr val="565656"/>
              </a:solidFill>
              <a:latin typeface="Helvetica" pitchFamily="2" charset="0"/>
              <a:cs typeface="Helvetica" panose="020B0604020202020204" pitchFamily="34" charset="0"/>
            </a:endParaRPr>
          </a:p>
          <a:p>
            <a:pPr algn="just"/>
            <a:endParaRPr lang="en-US" sz="1000" dirty="0">
              <a:solidFill>
                <a:srgbClr val="56565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B0561-00E5-434D-9512-7E20EDF9FB67}"/>
              </a:ext>
            </a:extLst>
          </p:cNvPr>
          <p:cNvSpPr txBox="1"/>
          <p:nvPr/>
        </p:nvSpPr>
        <p:spPr>
          <a:xfrm>
            <a:off x="510640" y="1247219"/>
            <a:ext cx="66013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odio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dui.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Praesent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cursus magna, vel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scelerisque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nisl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et.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dolor id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vehicula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lacinia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ullamcorper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non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fringilla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Fusce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tellus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ac cursus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commodo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tortor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mauris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condimentum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nibh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fermentum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justo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sit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est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lobortis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id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non mi porta gravida at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metus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Etiam</a:t>
            </a:r>
            <a:b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porta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malesuada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magna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euismod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Curabitur</a:t>
            </a:r>
            <a:b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blandit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tempus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porttitor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odio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dui.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b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sagittis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lacus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vel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augue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laoreet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rutrum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faucibus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dolor</a:t>
            </a:r>
            <a:b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Integer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erat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 ante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venenatis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b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aliquet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vitae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libero, a pharetra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augue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lacinia</a:t>
            </a:r>
            <a:b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bibendum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sed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consectetur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leo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quam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b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Vivamus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sagittis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lacus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vel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augue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laoreet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rutrum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faucibus</a:t>
            </a:r>
            <a:endParaRPr lang="en-US" sz="1000" dirty="0">
              <a:solidFill>
                <a:srgbClr val="525252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b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dolor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auctor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Integer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erat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a ante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venenatis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posuere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velit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aliquet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Nullam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risus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urna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mollis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ornare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vel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leo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 Sociis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dis parturient </a:t>
            </a:r>
            <a:r>
              <a:rPr lang="en-US" sz="1000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montes</a:t>
            </a:r>
            <a:r>
              <a:rPr lang="en-US" sz="1000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BEE052-7153-2248-929F-0AA3953530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84334" y="8845508"/>
            <a:ext cx="978615" cy="2853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532396-A245-EA4E-BAF5-4940BB603361}"/>
              </a:ext>
            </a:extLst>
          </p:cNvPr>
          <p:cNvSpPr txBox="1"/>
          <p:nvPr/>
        </p:nvSpPr>
        <p:spPr>
          <a:xfrm>
            <a:off x="541867" y="4622884"/>
            <a:ext cx="6369240" cy="31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100" b="1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Pharetra </a:t>
            </a:r>
            <a:r>
              <a:rPr lang="en-US" sz="1100" b="1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Dapibus</a:t>
            </a:r>
            <a:r>
              <a:rPr lang="en-US" sz="1100" b="1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Porta </a:t>
            </a:r>
            <a:r>
              <a:rPr lang="en-US" sz="1100" b="1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Vulputate</a:t>
            </a:r>
            <a:r>
              <a:rPr lang="en-US" sz="1100" b="1" dirty="0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100" b="1" dirty="0" err="1">
                <a:solidFill>
                  <a:srgbClr val="525252"/>
                </a:solidFill>
                <a:latin typeface="Helvetica" charset="0"/>
                <a:ea typeface="Helvetica" charset="0"/>
                <a:cs typeface="Helvetica" charset="0"/>
              </a:rPr>
              <a:t>Cras</a:t>
            </a:r>
            <a:endParaRPr lang="en-US" sz="1000" dirty="0">
              <a:solidFill>
                <a:srgbClr val="525252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8" name="Picture 17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E5B6F1C3-3509-5448-B379-BA585E332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8314" y="1964768"/>
            <a:ext cx="3133438" cy="19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9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venportgroup_casestudies_template" id="{D7601559-644F-464D-8948-9A6799794287}" vid="{E6DDE1A6-4EC4-E74F-ADF5-3D14ADAD6B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davenportgroup_casestudies_template_final</Template>
  <TotalTime>393</TotalTime>
  <Words>784</Words>
  <Application>Microsoft Macintosh PowerPoint</Application>
  <PresentationFormat>Custom</PresentationFormat>
  <Paragraphs>38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Helvetica Rounded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Kailynn Strater</dc:creator>
  <cp:lastModifiedBy>Kailynn Lambert</cp:lastModifiedBy>
  <cp:revision>27</cp:revision>
  <cp:lastPrinted>2017-03-13T21:02:52Z</cp:lastPrinted>
  <dcterms:created xsi:type="dcterms:W3CDTF">2017-03-13T19:37:37Z</dcterms:created>
  <dcterms:modified xsi:type="dcterms:W3CDTF">2020-02-12T16:18:00Z</dcterms:modified>
</cp:coreProperties>
</file>