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72" r:id="rId7"/>
    <p:sldId id="263" r:id="rId8"/>
    <p:sldId id="273" r:id="rId9"/>
    <p:sldId id="270" r:id="rId10"/>
    <p:sldId id="268" r:id="rId11"/>
    <p:sldId id="269" r:id="rId12"/>
  </p:sldIdLst>
  <p:sldSz cx="12192000" cy="6858000"/>
  <p:notesSz cx="6858000" cy="1285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94762"/>
  </p:normalViewPr>
  <p:slideViewPr>
    <p:cSldViewPr snapToGrid="0" snapToObjects="1">
      <p:cViewPr varScale="1">
        <p:scale>
          <a:sx n="98" d="100"/>
          <a:sy n="98" d="100"/>
        </p:scale>
        <p:origin x="752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CCBE-0102-8948-856D-0A03ECF0C87F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0788-53F9-D844-A518-1F3EC368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D0788-53F9-D844-A518-1F3EC3684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D0788-53F9-D844-A518-1F3EC3684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D0788-53F9-D844-A518-1F3EC3684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D0788-53F9-D844-A518-1F3EC36848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D0788-53F9-D844-A518-1F3EC36848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D41C-46E0-BF4B-9BDF-D170CDF18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C166F-12BC-A04F-A02F-7F1B994FE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FB546-D8CA-5C40-AEF2-42067A87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8EB01-080A-5E45-8552-3AFEE2E2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8C5CA-D238-6545-85F4-2B37625D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6712-FE13-EB4D-AE5E-EB877741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C5B48-8643-6E4D-B0F5-B5C9F7859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0A7A-BC14-364A-A083-0C35DAE4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7CAC9-EB4F-AE4D-9AA2-3C470FE4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31A98-5F48-F742-A68E-9EFB45AB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25BA7-761B-B649-80FB-0154B29D3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DD6FB-9364-AA49-B7CB-5994603B4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A525E-F092-3445-A7C0-5B7829E0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85A7F-AE6E-1B45-847A-678C47C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3DD63-CA83-9145-BE36-6E10797E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F4ED-234F-B54C-950B-1E104513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71A9C-72FA-4A4F-95BF-7C3CD16A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AFC1A-E35E-834F-A2E6-53EC3E0A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82ECB-7CAB-9442-A25E-06493382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8F580-0892-884F-BC3F-25B67EAD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E0B4-B156-294B-9620-F80006B1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F4AF8-C850-E94F-BF92-BB808DA5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6F309-4BBC-564F-AFEA-CDDA7235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E2AD-9A5A-824A-B7AB-CFCB3D3F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F8C4-9E97-354E-9F42-6163DD86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3DA3-2DB5-864C-88E1-72134A0C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FFFA-8051-5449-86F3-BDC0DA497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01D20-A913-324A-84DD-D4D70DD84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0E9FD-6884-254B-A0B4-189169EE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967E4-8B4D-2446-8B27-6EF2C10E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F3ABA-EC8A-824A-B7C3-35057A03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8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F7DF-CE7D-8945-A18F-B0CB8093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F54-0E21-D441-83FF-5F8E8261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E9EB4-0907-6D41-8054-7247A833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5A781-A6A3-9C48-92BF-EEC398BBE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FED66-30D5-2843-BC03-7BAF6C2AD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E3D29-B8D8-6947-81D1-ED304EBB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F2DD7-6139-D64B-A8EB-0E48780A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C5868-1D5B-174C-B5F5-D59E39F9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19C5-D781-C645-B2AC-29AFE116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934FA-D523-C446-A703-A1258525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33D3-5A53-7547-B41D-9859BE69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A7A95-D01C-614C-BAFF-D4D7853F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28305-2B5E-CA47-9ABB-7D59542B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B0352-79A1-6045-9F58-435B890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FDDF-2984-5E4B-B40A-E0BD0CE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69DE-A05B-7A49-A964-39DDB16A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76F5-8988-224D-AB2B-855E5FFC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99C77-1361-2346-A4D9-61E1498F4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90FD9-9C28-6143-8186-3D431522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867E8-97A2-4742-9A1B-FFFEE72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12CA7-8481-0D43-A2B2-90038038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F628-77AB-E145-AFA8-10C12ECA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8E794-9C94-C54F-9678-F90EFF185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129A7-118C-DD49-BDDF-4290E61C7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E0CA2-777F-1A4C-B861-D944F4C8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BCC4-2985-8445-A251-2B5CFA85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37CF9-955C-374F-8FD2-E255DA8F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2C325-1255-C348-BE94-04BE2084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884B4-282A-044C-B5EB-B62E6C91E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40FD-F5E8-844C-A8AA-1E9708C1B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E6144-860D-1F48-AA97-28820522C56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7DA0-04E7-E240-9F58-37B88315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23B4-2930-B14F-9401-5F35FA988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C18D-E0DC-6344-AB71-B6E19621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19AA0-5205-DD4A-A8B5-A54F98644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" t="69861" r="1895" b="1901"/>
          <a:stretch/>
        </p:blipFill>
        <p:spPr>
          <a:xfrm>
            <a:off x="0" y="4252992"/>
            <a:ext cx="12192000" cy="3038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1BA4D-C186-5D44-A0B9-477E29C11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7" t="25942" r="23974" b="50000"/>
          <a:stretch/>
        </p:blipFill>
        <p:spPr>
          <a:xfrm>
            <a:off x="3222887" y="2086845"/>
            <a:ext cx="4956956" cy="1807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36C19-AB49-4048-91B0-558BB6890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44" y="351792"/>
            <a:ext cx="2872292" cy="170936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E0A4ACD-C29B-D24A-8396-DD9D9162C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3790"/>
            <a:ext cx="9144000" cy="656151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Title</a:t>
            </a:r>
            <a:endParaRPr lang="en-US" sz="20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22C9329-637B-F340-B14D-CC2A66FB8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2906"/>
            <a:ext cx="9144000" cy="568632"/>
          </a:xfrm>
        </p:spPr>
        <p:txBody>
          <a:bodyPr/>
          <a:lstStyle/>
          <a:p>
            <a:pPr algn="just"/>
            <a:r>
              <a:rPr lang="en-US" b="1" i="1" dirty="0">
                <a:solidFill>
                  <a:srgbClr val="B6B6B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44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F456-999E-1445-B95F-C4FFD48F9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" t="69861" r="1895" b="1901"/>
          <a:stretch/>
        </p:blipFill>
        <p:spPr>
          <a:xfrm>
            <a:off x="0" y="5180526"/>
            <a:ext cx="12192000" cy="303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02616-23CE-5E40-B641-DFDAB50E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A79B1"/>
                </a:solidFill>
                <a:latin typeface="Gotham Medium" panose="02000604030000020004" pitchFamily="2" charset="0"/>
                <a:cs typeface="Helvetica" panose="020B0604020202020204" pitchFamily="34" charset="0"/>
              </a:rPr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2F4AB-0B7D-B348-BB05-BAA8538AFC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Bullets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F961ED07-8A5F-2F49-84BA-CF2E7F8C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419" y="5285178"/>
            <a:ext cx="1882515" cy="54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F456-999E-1445-B95F-C4FFD48F9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" t="69861" r="1895" b="1901"/>
          <a:stretch/>
        </p:blipFill>
        <p:spPr>
          <a:xfrm>
            <a:off x="0" y="5180526"/>
            <a:ext cx="12192000" cy="303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02616-23CE-5E40-B641-DFDAB50E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09" y="25806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1A79B1"/>
                </a:solidFill>
                <a:latin typeface="Gotham Medium" panose="02000604030000020004" pitchFamily="2" charset="0"/>
                <a:cs typeface="Helvetica" panose="020B0604020202020204" pitchFamily="34" charset="0"/>
              </a:rPr>
              <a:t>Title/Quote</a:t>
            </a: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2F4AB-0B7D-B348-BB05-BAA8538A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3652305"/>
            <a:ext cx="5181600" cy="89107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Response</a:t>
            </a:r>
            <a:endParaRPr lang="en-US" sz="5400" dirty="0">
              <a:solidFill>
                <a:srgbClr val="C00000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F456-999E-1445-B95F-C4FFD48F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" t="69861" r="1895" b="1901"/>
          <a:stretch/>
        </p:blipFill>
        <p:spPr>
          <a:xfrm>
            <a:off x="0" y="5180526"/>
            <a:ext cx="12192000" cy="303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02616-23CE-5E40-B641-DFDAB50E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A79B1"/>
                </a:solidFill>
                <a:latin typeface="Gotham Medium" panose="02000604030000020004" pitchFamily="2" charset="0"/>
                <a:cs typeface="Helvetica" panose="020B0604020202020204" pitchFamily="34" charset="0"/>
              </a:rPr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2F4AB-0B7D-B348-BB05-BAA8538A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1072735" cy="43156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F961ED07-8A5F-2F49-84BA-CF2E7F8C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419" y="5285178"/>
            <a:ext cx="1882515" cy="54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F456-999E-1445-B95F-C4FFD48F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" t="69861" r="1895" b="1901"/>
          <a:stretch/>
        </p:blipFill>
        <p:spPr>
          <a:xfrm>
            <a:off x="0" y="5180526"/>
            <a:ext cx="12192000" cy="303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02616-23CE-5E40-B641-DFDAB50E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A79B1"/>
                </a:solidFill>
                <a:latin typeface="Gotham Medium" panose="02000604030000020004" pitchFamily="2" charset="0"/>
                <a:cs typeface="Helvetica" panose="020B0604020202020204" pitchFamily="34" charset="0"/>
              </a:rPr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2F4AB-0B7D-B348-BB05-BAA8538A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84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9315-031E-0A4B-ADF1-6BB91C513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819" y="1690688"/>
            <a:ext cx="5181600" cy="41433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F961ED07-8A5F-2F49-84BA-CF2E7F8C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419" y="5285178"/>
            <a:ext cx="1882515" cy="54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F456-999E-1445-B95F-C4FFD48F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" t="69861" r="1895" b="1901"/>
          <a:stretch/>
        </p:blipFill>
        <p:spPr>
          <a:xfrm>
            <a:off x="0" y="5180526"/>
            <a:ext cx="12192000" cy="303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02616-23CE-5E40-B641-DFDAB50E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A79B1"/>
                </a:solidFill>
                <a:latin typeface="Gotham Medium" panose="02000604030000020004" pitchFamily="2" charset="0"/>
                <a:cs typeface="Helvetica" panose="020B0604020202020204" pitchFamily="34" charset="0"/>
              </a:rPr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2F4AB-0B7D-B348-BB05-BAA8538A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094" y="2241131"/>
            <a:ext cx="11072735" cy="2045740"/>
          </a:xfrm>
        </p:spPr>
        <p:txBody>
          <a:bodyPr numCol="2">
            <a:normAutofit lnSpcReduction="10000"/>
          </a:bodyPr>
          <a:lstStyle/>
          <a:p>
            <a:pPr lvl="1"/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– Column 1</a:t>
            </a:r>
          </a:p>
          <a:p>
            <a:pPr marL="457200" lvl="1" indent="0">
              <a:buNone/>
            </a:pP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– Column 2</a:t>
            </a:r>
          </a:p>
          <a:p>
            <a:pPr lvl="1"/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  <a:p>
            <a:pPr lvl="1"/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  <a:p>
            <a:pPr lvl="1"/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Helvetica" pitchFamily="2" charset="0"/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F961ED07-8A5F-2F49-84BA-CF2E7F8C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419" y="5285178"/>
            <a:ext cx="1882515" cy="54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BB9165-3DB6-D44D-86F5-D62BB0DF9995}"/>
              </a:ext>
            </a:extLst>
          </p:cNvPr>
          <p:cNvSpPr txBox="1"/>
          <p:nvPr/>
        </p:nvSpPr>
        <p:spPr>
          <a:xfrm>
            <a:off x="838200" y="1610022"/>
            <a:ext cx="101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1479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F456-999E-1445-B95F-C4FFD48F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" t="69861" r="1895" b="1901"/>
          <a:stretch/>
        </p:blipFill>
        <p:spPr>
          <a:xfrm>
            <a:off x="0" y="5180526"/>
            <a:ext cx="12192000" cy="303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02616-23CE-5E40-B641-DFDAB50E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A79B1"/>
                </a:solidFill>
                <a:latin typeface="Gotham Medium" panose="02000604030000020004" pitchFamily="2" charset="0"/>
                <a:cs typeface="Helvetica" panose="020B0604020202020204" pitchFamily="34" charset="0"/>
              </a:rPr>
              <a:t>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2F4AB-0B7D-B348-BB05-BAA8538A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62180"/>
            <a:ext cx="11072735" cy="431568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</a:p>
          <a:p>
            <a:pPr lvl="1"/>
            <a:endParaRPr lang="en-US" dirty="0">
              <a:solidFill>
                <a:srgbClr val="C00000"/>
              </a:solidFill>
              <a:latin typeface="Helvetica" pitchFamily="2" charset="0"/>
            </a:endParaRPr>
          </a:p>
          <a:p>
            <a:pPr lvl="1"/>
            <a:endParaRPr lang="en-US" dirty="0">
              <a:solidFill>
                <a:srgbClr val="C00000"/>
              </a:solidFill>
              <a:latin typeface="Helvetica" pitchFamily="2" charset="0"/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F961ED07-8A5F-2F49-84BA-CF2E7F8C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419" y="5285178"/>
            <a:ext cx="1882515" cy="54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D1E11-500F-FB4C-8CD8-68012C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30" r="25626" b="25571"/>
          <a:stretch/>
        </p:blipFill>
        <p:spPr>
          <a:xfrm>
            <a:off x="10892851" y="230188"/>
            <a:ext cx="1018083" cy="880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1F4A-A851-7D45-BEC0-EA6ECFF77F4F}"/>
              </a:ext>
            </a:extLst>
          </p:cNvPr>
          <p:cNvSpPr txBox="1"/>
          <p:nvPr/>
        </p:nvSpPr>
        <p:spPr>
          <a:xfrm>
            <a:off x="838199" y="1345791"/>
            <a:ext cx="101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287782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2DBC08AA04A44906F1B82C8C203D2" ma:contentTypeVersion="4" ma:contentTypeDescription="Create a new document." ma:contentTypeScope="" ma:versionID="e0cdb6c6c07741b4d5496003f75b8006">
  <xsd:schema xmlns:xsd="http://www.w3.org/2001/XMLSchema" xmlns:xs="http://www.w3.org/2001/XMLSchema" xmlns:p="http://schemas.microsoft.com/office/2006/metadata/properties" xmlns:ns2="e14306ed-27e2-4fd2-b6bd-87122a98d9d6" targetNamespace="http://schemas.microsoft.com/office/2006/metadata/properties" ma:root="true" ma:fieldsID="80f2f49bfaa302abe17013716f775087" ns2:_="">
    <xsd:import namespace="e14306ed-27e2-4fd2-b6bd-87122a98d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306ed-27e2-4fd2-b6bd-87122a98d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C9926-4383-4E92-9B0E-D7C31F410C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1306BC-4271-4C2F-9A2B-BEF9F4038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306ed-27e2-4fd2-b6bd-87122a98d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C0012C-CFC7-496B-BA35-6FF8985AD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35</Words>
  <Application>Microsoft Macintosh PowerPoint</Application>
  <PresentationFormat>Widescreen</PresentationFormat>
  <Paragraphs>34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Gotham Medium</vt:lpstr>
      <vt:lpstr>Arial</vt:lpstr>
      <vt:lpstr>Calibri</vt:lpstr>
      <vt:lpstr>Calibri Light</vt:lpstr>
      <vt:lpstr>Helvetica</vt:lpstr>
      <vt:lpstr>Helvetica Rounded</vt:lpstr>
      <vt:lpstr>Office Theme</vt:lpstr>
      <vt:lpstr>Title</vt:lpstr>
      <vt:lpstr>Title</vt:lpstr>
      <vt:lpstr>Title/Quote</vt:lpstr>
      <vt:lpstr>Title</vt:lpstr>
      <vt:lpstr>Title</vt:lpstr>
      <vt:lpstr>PowerPoint Presentation</vt:lpstr>
      <vt:lpstr>Title</vt:lpstr>
      <vt:lpstr>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Kailynn Lambert</dc:creator>
  <cp:lastModifiedBy>Kailynn Lambert</cp:lastModifiedBy>
  <cp:revision>331</cp:revision>
  <dcterms:created xsi:type="dcterms:W3CDTF">2019-10-21T18:23:03Z</dcterms:created>
  <dcterms:modified xsi:type="dcterms:W3CDTF">2020-02-12T15:40:14Z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0x0101007532DBC08AA04A44906F1B82C8C203D2</vt:lpwstr>
  </property>
</Properties>
</file>