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3" r:id="rId6"/>
    <p:sldId id="262" r:id="rId7"/>
    <p:sldId id="257" r:id="rId8"/>
    <p:sldId id="258" r:id="rId9"/>
    <p:sldId id="260" r:id="rId10"/>
    <p:sldId id="267" r:id="rId11"/>
    <p:sldId id="259" r:id="rId12"/>
    <p:sldId id="256" r:id="rId13"/>
    <p:sldId id="261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C803F-BD11-4B28-8008-3D79DE32F565}" v="91" dt="2026-03-04T20:25:37.749"/>
    <p1510:client id="{42F7B4FA-D1FA-21D3-45B6-345E686DA3F7}" v="8" dt="2026-03-05T15:33:30.538"/>
    <p1510:client id="{57CA64F1-F74D-4E0B-3FFF-9EA503F92C5A}" v="49" dt="2026-03-04T19:49:34.159"/>
    <p1510:client id="{C12B2C39-97A0-A943-2E2A-C3727AE74168}" v="677" dt="2026-03-04T20:21:25.945"/>
    <p1510:client id="{DEB1F13F-90C8-5936-1EAB-E502518E9A71}" v="89" dt="2026-03-05T15:25:25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 Moore" userId="S::tamoore@cabarruscounty.us::6ef6a5ad-d047-4ec4-b159-88a85e25eb5a" providerId="AD" clId="Web-{42F7B4FA-D1FA-21D3-45B6-345E686DA3F7}"/>
    <pc:docChg chg="modSld">
      <pc:chgData name="Tia Moore" userId="S::tamoore@cabarruscounty.us::6ef6a5ad-d047-4ec4-b159-88a85e25eb5a" providerId="AD" clId="Web-{42F7B4FA-D1FA-21D3-45B6-345E686DA3F7}" dt="2026-03-05T15:33:30.538" v="7" actId="1076"/>
      <pc:docMkLst>
        <pc:docMk/>
      </pc:docMkLst>
      <pc:sldChg chg="addSp modSp">
        <pc:chgData name="Tia Moore" userId="S::tamoore@cabarruscounty.us::6ef6a5ad-d047-4ec4-b159-88a85e25eb5a" providerId="AD" clId="Web-{42F7B4FA-D1FA-21D3-45B6-345E686DA3F7}" dt="2026-03-05T15:33:30.538" v="7" actId="1076"/>
        <pc:sldMkLst>
          <pc:docMk/>
          <pc:sldMk cId="4034257353" sldId="258"/>
        </pc:sldMkLst>
        <pc:spChg chg="mod">
          <ac:chgData name="Tia Moore" userId="S::tamoore@cabarruscounty.us::6ef6a5ad-d047-4ec4-b159-88a85e25eb5a" providerId="AD" clId="Web-{42F7B4FA-D1FA-21D3-45B6-345E686DA3F7}" dt="2026-03-05T15:32:55.865" v="1" actId="1076"/>
          <ac:spMkLst>
            <pc:docMk/>
            <pc:sldMk cId="4034257353" sldId="258"/>
            <ac:spMk id="6" creationId="{D4678239-ED30-001C-A762-BA6117103166}"/>
          </ac:spMkLst>
        </pc:spChg>
        <pc:spChg chg="mod">
          <ac:chgData name="Tia Moore" userId="S::tamoore@cabarruscounty.us::6ef6a5ad-d047-4ec4-b159-88a85e25eb5a" providerId="AD" clId="Web-{42F7B4FA-D1FA-21D3-45B6-345E686DA3F7}" dt="2026-03-05T15:33:30.538" v="7" actId="1076"/>
          <ac:spMkLst>
            <pc:docMk/>
            <pc:sldMk cId="4034257353" sldId="258"/>
            <ac:spMk id="7" creationId="{6E8E2B70-E206-EB9E-B061-CE6D6E748686}"/>
          </ac:spMkLst>
        </pc:spChg>
        <pc:picChg chg="add mod">
          <ac:chgData name="Tia Moore" userId="S::tamoore@cabarruscounty.us::6ef6a5ad-d047-4ec4-b159-88a85e25eb5a" providerId="AD" clId="Web-{42F7B4FA-D1FA-21D3-45B6-345E686DA3F7}" dt="2026-03-05T15:33:24.429" v="6" actId="1076"/>
          <ac:picMkLst>
            <pc:docMk/>
            <pc:sldMk cId="4034257353" sldId="258"/>
            <ac:picMk id="8" creationId="{9277EB83-A301-2EB3-B275-CF09DC8B9AA2}"/>
          </ac:picMkLst>
        </pc:picChg>
      </pc:sldChg>
    </pc:docChg>
  </pc:docChgLst>
  <pc:docChgLst>
    <pc:chgData name="Tia Moore" userId="S::tamoore@cabarruscounty.us::6ef6a5ad-d047-4ec4-b159-88a85e25eb5a" providerId="AD" clId="Web-{DEB1F13F-90C8-5936-1EAB-E502518E9A71}"/>
    <pc:docChg chg="modSld">
      <pc:chgData name="Tia Moore" userId="S::tamoore@cabarruscounty.us::6ef6a5ad-d047-4ec4-b159-88a85e25eb5a" providerId="AD" clId="Web-{DEB1F13F-90C8-5936-1EAB-E502518E9A71}" dt="2026-03-05T15:25:24.646" v="67" actId="20577"/>
      <pc:docMkLst>
        <pc:docMk/>
      </pc:docMkLst>
      <pc:sldChg chg="modSp">
        <pc:chgData name="Tia Moore" userId="S::tamoore@cabarruscounty.us::6ef6a5ad-d047-4ec4-b159-88a85e25eb5a" providerId="AD" clId="Web-{DEB1F13F-90C8-5936-1EAB-E502518E9A71}" dt="2026-03-05T15:23:34.227" v="20" actId="20577"/>
        <pc:sldMkLst>
          <pc:docMk/>
          <pc:sldMk cId="4034257353" sldId="258"/>
        </pc:sldMkLst>
        <pc:spChg chg="mod">
          <ac:chgData name="Tia Moore" userId="S::tamoore@cabarruscounty.us::6ef6a5ad-d047-4ec4-b159-88a85e25eb5a" providerId="AD" clId="Web-{DEB1F13F-90C8-5936-1EAB-E502518E9A71}" dt="2026-03-05T15:23:34.227" v="20" actId="20577"/>
          <ac:spMkLst>
            <pc:docMk/>
            <pc:sldMk cId="4034257353" sldId="258"/>
            <ac:spMk id="5" creationId="{F177C64E-B0BD-A9F1-C43A-EE2E699DE5AC}"/>
          </ac:spMkLst>
        </pc:spChg>
      </pc:sldChg>
      <pc:sldChg chg="modSp">
        <pc:chgData name="Tia Moore" userId="S::tamoore@cabarruscounty.us::6ef6a5ad-d047-4ec4-b159-88a85e25eb5a" providerId="AD" clId="Web-{DEB1F13F-90C8-5936-1EAB-E502518E9A71}" dt="2026-03-05T15:23:45.149" v="34" actId="20577"/>
        <pc:sldMkLst>
          <pc:docMk/>
          <pc:sldMk cId="1615164403" sldId="260"/>
        </pc:sldMkLst>
        <pc:spChg chg="mod">
          <ac:chgData name="Tia Moore" userId="S::tamoore@cabarruscounty.us::6ef6a5ad-d047-4ec4-b159-88a85e25eb5a" providerId="AD" clId="Web-{DEB1F13F-90C8-5936-1EAB-E502518E9A71}" dt="2026-03-05T15:23:45.149" v="34" actId="20577"/>
          <ac:spMkLst>
            <pc:docMk/>
            <pc:sldMk cId="1615164403" sldId="260"/>
            <ac:spMk id="4" creationId="{44F2DB02-25C3-2D79-1A32-6E9C7D7B1595}"/>
          </ac:spMkLst>
        </pc:spChg>
      </pc:sldChg>
      <pc:sldChg chg="delSp">
        <pc:chgData name="Tia Moore" userId="S::tamoore@cabarruscounty.us::6ef6a5ad-d047-4ec4-b159-88a85e25eb5a" providerId="AD" clId="Web-{DEB1F13F-90C8-5936-1EAB-E502518E9A71}" dt="2026-03-05T15:22:49.696" v="0"/>
        <pc:sldMkLst>
          <pc:docMk/>
          <pc:sldMk cId="3703337820" sldId="263"/>
        </pc:sldMkLst>
        <pc:spChg chg="del">
          <ac:chgData name="Tia Moore" userId="S::tamoore@cabarruscounty.us::6ef6a5ad-d047-4ec4-b159-88a85e25eb5a" providerId="AD" clId="Web-{DEB1F13F-90C8-5936-1EAB-E502518E9A71}" dt="2026-03-05T15:22:49.696" v="0"/>
          <ac:spMkLst>
            <pc:docMk/>
            <pc:sldMk cId="3703337820" sldId="263"/>
            <ac:spMk id="4" creationId="{00000000-0000-0000-0000-000000000000}"/>
          </ac:spMkLst>
        </pc:spChg>
      </pc:sldChg>
      <pc:sldChg chg="modSp">
        <pc:chgData name="Tia Moore" userId="S::tamoore@cabarruscounty.us::6ef6a5ad-d047-4ec4-b159-88a85e25eb5a" providerId="AD" clId="Web-{DEB1F13F-90C8-5936-1EAB-E502518E9A71}" dt="2026-03-05T15:25:24.646" v="67" actId="20577"/>
        <pc:sldMkLst>
          <pc:docMk/>
          <pc:sldMk cId="960330349" sldId="267"/>
        </pc:sldMkLst>
        <pc:spChg chg="mod">
          <ac:chgData name="Tia Moore" userId="S::tamoore@cabarruscounty.us::6ef6a5ad-d047-4ec4-b159-88a85e25eb5a" providerId="AD" clId="Web-{DEB1F13F-90C8-5936-1EAB-E502518E9A71}" dt="2026-03-05T15:25:24.646" v="67" actId="20577"/>
          <ac:spMkLst>
            <pc:docMk/>
            <pc:sldMk cId="960330349" sldId="267"/>
            <ac:spMk id="3" creationId="{BF99D618-3A96-AE36-B05D-137D77F7626E}"/>
          </ac:spMkLst>
        </pc:spChg>
      </pc:sldChg>
    </pc:docChg>
  </pc:docChgLst>
  <pc:docChgLst>
    <pc:chgData name="Eric Trevathan" userId="2dac71eb-52b1-4338-a59e-64719cdcaec6" providerId="ADAL" clId="{F38EF5F8-873A-4416-AEDC-8C7B22D160FE}"/>
    <pc:docChg chg="undo redo custSel addSld delSld modSld sldOrd">
      <pc:chgData name="Eric Trevathan" userId="2dac71eb-52b1-4338-a59e-64719cdcaec6" providerId="ADAL" clId="{F38EF5F8-873A-4416-AEDC-8C7B22D160FE}" dt="2026-03-04T20:25:37.749" v="975" actId="20577"/>
      <pc:docMkLst>
        <pc:docMk/>
      </pc:docMkLst>
      <pc:sldChg chg="addSp modSp mod ord setBg addAnim setClrOvrMap">
        <pc:chgData name="Eric Trevathan" userId="2dac71eb-52b1-4338-a59e-64719cdcaec6" providerId="ADAL" clId="{F38EF5F8-873A-4416-AEDC-8C7B22D160FE}" dt="2026-03-04T20:25:28.923" v="965" actId="20577"/>
        <pc:sldMkLst>
          <pc:docMk/>
          <pc:sldMk cId="546217645" sldId="256"/>
        </pc:sldMkLst>
        <pc:spChg chg="mod">
          <ac:chgData name="Eric Trevathan" userId="2dac71eb-52b1-4338-a59e-64719cdcaec6" providerId="ADAL" clId="{F38EF5F8-873A-4416-AEDC-8C7B22D160FE}" dt="2026-03-04T20:25:28.923" v="965" actId="20577"/>
          <ac:spMkLst>
            <pc:docMk/>
            <pc:sldMk cId="546217645" sldId="256"/>
            <ac:spMk id="2" creationId="{00000000-0000-0000-0000-000000000000}"/>
          </ac:spMkLst>
        </pc:spChg>
        <pc:spChg chg="mod">
          <ac:chgData name="Eric Trevathan" userId="2dac71eb-52b1-4338-a59e-64719cdcaec6" providerId="ADAL" clId="{F38EF5F8-873A-4416-AEDC-8C7B22D160FE}" dt="2026-03-04T15:59:09.143" v="61" actId="20577"/>
          <ac:spMkLst>
            <pc:docMk/>
            <pc:sldMk cId="546217645" sldId="256"/>
            <ac:spMk id="4" creationId="{00000000-0000-0000-0000-000000000000}"/>
          </ac:spMkLst>
        </pc:spChg>
        <pc:spChg chg="add">
          <ac:chgData name="Eric Trevathan" userId="2dac71eb-52b1-4338-a59e-64719cdcaec6" providerId="ADAL" clId="{F38EF5F8-873A-4416-AEDC-8C7B22D160FE}" dt="2026-03-04T15:58:37.011" v="46" actId="26606"/>
          <ac:spMkLst>
            <pc:docMk/>
            <pc:sldMk cId="546217645" sldId="256"/>
            <ac:spMk id="1031" creationId="{71B2258F-86CA-4D4D-8270-BC05FCDEBFB3}"/>
          </ac:spMkLst>
        </pc:spChg>
        <pc:picChg chg="add mod ord">
          <ac:chgData name="Eric Trevathan" userId="2dac71eb-52b1-4338-a59e-64719cdcaec6" providerId="ADAL" clId="{F38EF5F8-873A-4416-AEDC-8C7B22D160FE}" dt="2026-03-04T15:58:37.011" v="46" actId="26606"/>
          <ac:picMkLst>
            <pc:docMk/>
            <pc:sldMk cId="546217645" sldId="256"/>
            <ac:picMk id="1026" creationId="{70E2486F-F3E1-5237-EF26-9FC5414E7F64}"/>
          </ac:picMkLst>
        </pc:picChg>
      </pc:sldChg>
      <pc:sldChg chg="ord">
        <pc:chgData name="Eric Trevathan" userId="2dac71eb-52b1-4338-a59e-64719cdcaec6" providerId="ADAL" clId="{F38EF5F8-873A-4416-AEDC-8C7B22D160FE}" dt="2026-03-04T17:53:44.860" v="142"/>
        <pc:sldMkLst>
          <pc:docMk/>
          <pc:sldMk cId="4034257353" sldId="258"/>
        </pc:sldMkLst>
      </pc:sldChg>
      <pc:sldChg chg="addSp delSp modSp add mod">
        <pc:chgData name="Eric Trevathan" userId="2dac71eb-52b1-4338-a59e-64719cdcaec6" providerId="ADAL" clId="{F38EF5F8-873A-4416-AEDC-8C7B22D160FE}" dt="2026-03-04T18:06:09.517" v="405" actId="20577"/>
        <pc:sldMkLst>
          <pc:docMk/>
          <pc:sldMk cId="3178054045" sldId="261"/>
        </pc:sldMkLst>
        <pc:spChg chg="mod">
          <ac:chgData name="Eric Trevathan" userId="2dac71eb-52b1-4338-a59e-64719cdcaec6" providerId="ADAL" clId="{F38EF5F8-873A-4416-AEDC-8C7B22D160FE}" dt="2026-03-04T17:57:48.622" v="240" actId="20577"/>
          <ac:spMkLst>
            <pc:docMk/>
            <pc:sldMk cId="3178054045" sldId="261"/>
            <ac:spMk id="2" creationId="{00000000-0000-0000-0000-000000000000}"/>
          </ac:spMkLst>
        </pc:spChg>
        <pc:spChg chg="mod">
          <ac:chgData name="Eric Trevathan" userId="2dac71eb-52b1-4338-a59e-64719cdcaec6" providerId="ADAL" clId="{F38EF5F8-873A-4416-AEDC-8C7B22D160FE}" dt="2026-03-04T18:06:09.517" v="405" actId="20577"/>
          <ac:spMkLst>
            <pc:docMk/>
            <pc:sldMk cId="3178054045" sldId="261"/>
            <ac:spMk id="3" creationId="{00000000-0000-0000-0000-000000000000}"/>
          </ac:spMkLst>
        </pc:spChg>
        <pc:spChg chg="add mod">
          <ac:chgData name="Eric Trevathan" userId="2dac71eb-52b1-4338-a59e-64719cdcaec6" providerId="ADAL" clId="{F38EF5F8-873A-4416-AEDC-8C7B22D160FE}" dt="2026-03-04T17:52:29.785" v="140"/>
          <ac:spMkLst>
            <pc:docMk/>
            <pc:sldMk cId="3178054045" sldId="261"/>
            <ac:spMk id="5" creationId="{F17287DA-5404-4D5C-3E4D-C8E8C6FFC23A}"/>
          </ac:spMkLst>
        </pc:spChg>
        <pc:spChg chg="add mod">
          <ac:chgData name="Eric Trevathan" userId="2dac71eb-52b1-4338-a59e-64719cdcaec6" providerId="ADAL" clId="{F38EF5F8-873A-4416-AEDC-8C7B22D160FE}" dt="2026-03-04T17:52:29.785" v="140"/>
          <ac:spMkLst>
            <pc:docMk/>
            <pc:sldMk cId="3178054045" sldId="261"/>
            <ac:spMk id="6" creationId="{B5AEC2EE-3B1B-74B3-1078-E5CFC668AB2A}"/>
          </ac:spMkLst>
        </pc:spChg>
        <pc:spChg chg="add mod">
          <ac:chgData name="Eric Trevathan" userId="2dac71eb-52b1-4338-a59e-64719cdcaec6" providerId="ADAL" clId="{F38EF5F8-873A-4416-AEDC-8C7B22D160FE}" dt="2026-03-04T17:52:29.785" v="140"/>
          <ac:spMkLst>
            <pc:docMk/>
            <pc:sldMk cId="3178054045" sldId="261"/>
            <ac:spMk id="7" creationId="{97267AD0-E552-7E54-DA12-0499B2625C3D}"/>
          </ac:spMkLst>
        </pc:spChg>
        <pc:picChg chg="add">
          <ac:chgData name="Eric Trevathan" userId="2dac71eb-52b1-4338-a59e-64719cdcaec6" providerId="ADAL" clId="{F38EF5F8-873A-4416-AEDC-8C7B22D160FE}" dt="2026-03-04T16:00:55.644" v="64"/>
          <ac:picMkLst>
            <pc:docMk/>
            <pc:sldMk cId="3178054045" sldId="261"/>
            <ac:picMk id="4" creationId="{85A1EECF-2003-A35B-1334-B266408BF173}"/>
          </ac:picMkLst>
        </pc:picChg>
        <pc:picChg chg="add del">
          <ac:chgData name="Eric Trevathan" userId="2dac71eb-52b1-4338-a59e-64719cdcaec6" providerId="ADAL" clId="{F38EF5F8-873A-4416-AEDC-8C7B22D160FE}" dt="2026-03-03T20:36:40.504" v="16" actId="22"/>
          <ac:picMkLst>
            <pc:docMk/>
            <pc:sldMk cId="3178054045" sldId="261"/>
            <ac:picMk id="5" creationId="{A23D9204-26DD-F499-449D-EACC9787E2B0}"/>
          </ac:picMkLst>
        </pc:picChg>
        <pc:picChg chg="add mod">
          <ac:chgData name="Eric Trevathan" userId="2dac71eb-52b1-4338-a59e-64719cdcaec6" providerId="ADAL" clId="{F38EF5F8-873A-4416-AEDC-8C7B22D160FE}" dt="2026-03-04T17:52:29.785" v="140"/>
          <ac:picMkLst>
            <pc:docMk/>
            <pc:sldMk cId="3178054045" sldId="261"/>
            <ac:picMk id="8" creationId="{146B38EB-6E00-395A-3651-B29C88A03D2F}"/>
          </ac:picMkLst>
        </pc:picChg>
        <pc:picChg chg="add mod">
          <ac:chgData name="Eric Trevathan" userId="2dac71eb-52b1-4338-a59e-64719cdcaec6" providerId="ADAL" clId="{F38EF5F8-873A-4416-AEDC-8C7B22D160FE}" dt="2026-03-04T17:52:29.785" v="140"/>
          <ac:picMkLst>
            <pc:docMk/>
            <pc:sldMk cId="3178054045" sldId="261"/>
            <ac:picMk id="9" creationId="{BA4BB7A0-AEA0-E522-E7A5-663FBA3C85CC}"/>
          </ac:picMkLst>
        </pc:picChg>
      </pc:sldChg>
      <pc:sldChg chg="addSp modSp add del mod ord setBg addAnim">
        <pc:chgData name="Eric Trevathan" userId="2dac71eb-52b1-4338-a59e-64719cdcaec6" providerId="ADAL" clId="{F38EF5F8-873A-4416-AEDC-8C7B22D160FE}" dt="2026-03-04T17:50:56.686" v="105" actId="2696"/>
        <pc:sldMkLst>
          <pc:docMk/>
          <pc:sldMk cId="955055321" sldId="262"/>
        </pc:sldMkLst>
        <pc:spChg chg="mod">
          <ac:chgData name="Eric Trevathan" userId="2dac71eb-52b1-4338-a59e-64719cdcaec6" providerId="ADAL" clId="{F38EF5F8-873A-4416-AEDC-8C7B22D160FE}" dt="2026-03-04T17:49:49.795" v="101" actId="26606"/>
          <ac:spMkLst>
            <pc:docMk/>
            <pc:sldMk cId="955055321" sldId="262"/>
            <ac:spMk id="2" creationId="{00000000-0000-0000-0000-000000000000}"/>
          </ac:spMkLst>
        </pc:spChg>
        <pc:spChg chg="mod">
          <ac:chgData name="Eric Trevathan" userId="2dac71eb-52b1-4338-a59e-64719cdcaec6" providerId="ADAL" clId="{F38EF5F8-873A-4416-AEDC-8C7B22D160FE}" dt="2026-03-04T17:49:49.795" v="101" actId="26606"/>
          <ac:spMkLst>
            <pc:docMk/>
            <pc:sldMk cId="955055321" sldId="262"/>
            <ac:spMk id="4" creationId="{00000000-0000-0000-0000-000000000000}"/>
          </ac:spMkLst>
        </pc:spChg>
        <pc:spChg chg="add">
          <ac:chgData name="Eric Trevathan" userId="2dac71eb-52b1-4338-a59e-64719cdcaec6" providerId="ADAL" clId="{F38EF5F8-873A-4416-AEDC-8C7B22D160FE}" dt="2026-03-04T17:49:49.795" v="101" actId="26606"/>
          <ac:spMkLst>
            <pc:docMk/>
            <pc:sldMk cId="955055321" sldId="262"/>
            <ac:spMk id="2055" creationId="{8C790BE2-4E4F-4AAF-81A2-4A6F4885EBE6}"/>
          </ac:spMkLst>
        </pc:spChg>
        <pc:spChg chg="add">
          <ac:chgData name="Eric Trevathan" userId="2dac71eb-52b1-4338-a59e-64719cdcaec6" providerId="ADAL" clId="{F38EF5F8-873A-4416-AEDC-8C7B22D160FE}" dt="2026-03-04T17:49:49.795" v="101" actId="26606"/>
          <ac:spMkLst>
            <pc:docMk/>
            <pc:sldMk cId="955055321" sldId="262"/>
            <ac:spMk id="2057" creationId="{D28B54C3-B57B-472A-B96E-1FCB67093DC2}"/>
          </ac:spMkLst>
        </pc:spChg>
        <pc:spChg chg="add">
          <ac:chgData name="Eric Trevathan" userId="2dac71eb-52b1-4338-a59e-64719cdcaec6" providerId="ADAL" clId="{F38EF5F8-873A-4416-AEDC-8C7B22D160FE}" dt="2026-03-04T17:49:49.795" v="101" actId="26606"/>
          <ac:spMkLst>
            <pc:docMk/>
            <pc:sldMk cId="955055321" sldId="262"/>
            <ac:spMk id="2059" creationId="{7DB3C429-F8DA-49B9-AF84-21996FCF78B5}"/>
          </ac:spMkLst>
        </pc:spChg>
        <pc:spChg chg="add">
          <ac:chgData name="Eric Trevathan" userId="2dac71eb-52b1-4338-a59e-64719cdcaec6" providerId="ADAL" clId="{F38EF5F8-873A-4416-AEDC-8C7B22D160FE}" dt="2026-03-04T17:49:49.795" v="101" actId="26606"/>
          <ac:spMkLst>
            <pc:docMk/>
            <pc:sldMk cId="955055321" sldId="262"/>
            <ac:spMk id="2061" creationId="{C4C9F2B0-1044-46EB-8AEB-C3BFFDE6C2CC}"/>
          </ac:spMkLst>
        </pc:spChg>
        <pc:spChg chg="add">
          <ac:chgData name="Eric Trevathan" userId="2dac71eb-52b1-4338-a59e-64719cdcaec6" providerId="ADAL" clId="{F38EF5F8-873A-4416-AEDC-8C7B22D160FE}" dt="2026-03-04T17:49:49.795" v="101" actId="26606"/>
          <ac:spMkLst>
            <pc:docMk/>
            <pc:sldMk cId="955055321" sldId="262"/>
            <ac:spMk id="2063" creationId="{32B3ACB3-D689-442E-8A40-8680B0FEB8A2}"/>
          </ac:spMkLst>
        </pc:spChg>
        <pc:picChg chg="add mod">
          <ac:chgData name="Eric Trevathan" userId="2dac71eb-52b1-4338-a59e-64719cdcaec6" providerId="ADAL" clId="{F38EF5F8-873A-4416-AEDC-8C7B22D160FE}" dt="2026-03-04T17:49:49.795" v="101" actId="26606"/>
          <ac:picMkLst>
            <pc:docMk/>
            <pc:sldMk cId="955055321" sldId="262"/>
            <ac:picMk id="2050" creationId="{8948733E-A88E-6FBF-D6EB-E168B1AC7824}"/>
          </ac:picMkLst>
        </pc:picChg>
      </pc:sldChg>
      <pc:sldChg chg="new del">
        <pc:chgData name="Eric Trevathan" userId="2dac71eb-52b1-4338-a59e-64719cdcaec6" providerId="ADAL" clId="{F38EF5F8-873A-4416-AEDC-8C7B22D160FE}" dt="2026-03-04T16:01:10.914" v="66" actId="2696"/>
        <pc:sldMkLst>
          <pc:docMk/>
          <pc:sldMk cId="1221085729" sldId="262"/>
        </pc:sldMkLst>
      </pc:sldChg>
      <pc:sldChg chg="addSp modSp new mod ord setBg">
        <pc:chgData name="Eric Trevathan" userId="2dac71eb-52b1-4338-a59e-64719cdcaec6" providerId="ADAL" clId="{F38EF5F8-873A-4416-AEDC-8C7B22D160FE}" dt="2026-03-04T20:25:37.749" v="975" actId="20577"/>
        <pc:sldMkLst>
          <pc:docMk/>
          <pc:sldMk cId="3448869269" sldId="262"/>
        </pc:sldMkLst>
        <pc:spChg chg="mod">
          <ac:chgData name="Eric Trevathan" userId="2dac71eb-52b1-4338-a59e-64719cdcaec6" providerId="ADAL" clId="{F38EF5F8-873A-4416-AEDC-8C7B22D160FE}" dt="2026-03-04T20:25:37.749" v="975" actId="20577"/>
          <ac:spMkLst>
            <pc:docMk/>
            <pc:sldMk cId="3448869269" sldId="262"/>
            <ac:spMk id="2" creationId="{0BBD9B79-343F-1917-0CD8-F8073A8032FB}"/>
          </ac:spMkLst>
        </pc:spChg>
        <pc:spChg chg="mod">
          <ac:chgData name="Eric Trevathan" userId="2dac71eb-52b1-4338-a59e-64719cdcaec6" providerId="ADAL" clId="{F38EF5F8-873A-4416-AEDC-8C7B22D160FE}" dt="2026-03-04T17:51:34.809" v="110" actId="26606"/>
          <ac:spMkLst>
            <pc:docMk/>
            <pc:sldMk cId="3448869269" sldId="262"/>
            <ac:spMk id="3" creationId="{3EFE20E9-E1C2-3ABC-1256-B30A2EDEA93B}"/>
          </ac:spMkLst>
        </pc:spChg>
        <pc:spChg chg="add">
          <ac:chgData name="Eric Trevathan" userId="2dac71eb-52b1-4338-a59e-64719cdcaec6" providerId="ADAL" clId="{F38EF5F8-873A-4416-AEDC-8C7B22D160FE}" dt="2026-03-04T17:51:34.809" v="110" actId="26606"/>
          <ac:spMkLst>
            <pc:docMk/>
            <pc:sldMk cId="3448869269" sldId="262"/>
            <ac:spMk id="3079" creationId="{8C790BE2-4E4F-4AAF-81A2-4A6F4885EBE6}"/>
          </ac:spMkLst>
        </pc:spChg>
        <pc:spChg chg="add">
          <ac:chgData name="Eric Trevathan" userId="2dac71eb-52b1-4338-a59e-64719cdcaec6" providerId="ADAL" clId="{F38EF5F8-873A-4416-AEDC-8C7B22D160FE}" dt="2026-03-04T17:51:34.809" v="110" actId="26606"/>
          <ac:spMkLst>
            <pc:docMk/>
            <pc:sldMk cId="3448869269" sldId="262"/>
            <ac:spMk id="3081" creationId="{D28B54C3-B57B-472A-B96E-1FCB67093DC2}"/>
          </ac:spMkLst>
        </pc:spChg>
        <pc:spChg chg="add">
          <ac:chgData name="Eric Trevathan" userId="2dac71eb-52b1-4338-a59e-64719cdcaec6" providerId="ADAL" clId="{F38EF5F8-873A-4416-AEDC-8C7B22D160FE}" dt="2026-03-04T17:51:34.809" v="110" actId="26606"/>
          <ac:spMkLst>
            <pc:docMk/>
            <pc:sldMk cId="3448869269" sldId="262"/>
            <ac:spMk id="3083" creationId="{7DB3C429-F8DA-49B9-AF84-21996FCF78B5}"/>
          </ac:spMkLst>
        </pc:spChg>
        <pc:spChg chg="add">
          <ac:chgData name="Eric Trevathan" userId="2dac71eb-52b1-4338-a59e-64719cdcaec6" providerId="ADAL" clId="{F38EF5F8-873A-4416-AEDC-8C7B22D160FE}" dt="2026-03-04T17:51:34.809" v="110" actId="26606"/>
          <ac:spMkLst>
            <pc:docMk/>
            <pc:sldMk cId="3448869269" sldId="262"/>
            <ac:spMk id="3085" creationId="{C4C9F2B0-1044-46EB-8AEB-C3BFFDE6C2CC}"/>
          </ac:spMkLst>
        </pc:spChg>
        <pc:spChg chg="add">
          <ac:chgData name="Eric Trevathan" userId="2dac71eb-52b1-4338-a59e-64719cdcaec6" providerId="ADAL" clId="{F38EF5F8-873A-4416-AEDC-8C7B22D160FE}" dt="2026-03-04T17:51:34.809" v="110" actId="26606"/>
          <ac:spMkLst>
            <pc:docMk/>
            <pc:sldMk cId="3448869269" sldId="262"/>
            <ac:spMk id="3087" creationId="{32B3ACB3-D689-442E-8A40-8680B0FEB8A2}"/>
          </ac:spMkLst>
        </pc:spChg>
        <pc:picChg chg="add mod">
          <ac:chgData name="Eric Trevathan" userId="2dac71eb-52b1-4338-a59e-64719cdcaec6" providerId="ADAL" clId="{F38EF5F8-873A-4416-AEDC-8C7B22D160FE}" dt="2026-03-04T17:51:34.809" v="110" actId="26606"/>
          <ac:picMkLst>
            <pc:docMk/>
            <pc:sldMk cId="3448869269" sldId="262"/>
            <ac:picMk id="3074" creationId="{C476B95F-21E8-B585-48EA-04D8D0BA39F6}"/>
          </ac:picMkLst>
        </pc:picChg>
      </pc:sldChg>
      <pc:sldChg chg="modSp add mod ord">
        <pc:chgData name="Eric Trevathan" userId="2dac71eb-52b1-4338-a59e-64719cdcaec6" providerId="ADAL" clId="{F38EF5F8-873A-4416-AEDC-8C7B22D160FE}" dt="2026-03-04T20:19:57.724" v="940" actId="14100"/>
        <pc:sldMkLst>
          <pc:docMk/>
          <pc:sldMk cId="3703337820" sldId="263"/>
        </pc:sldMkLst>
        <pc:spChg chg="mod">
          <ac:chgData name="Eric Trevathan" userId="2dac71eb-52b1-4338-a59e-64719cdcaec6" providerId="ADAL" clId="{F38EF5F8-873A-4416-AEDC-8C7B22D160FE}" dt="2026-03-04T17:57:22.307" v="221" actId="20577"/>
          <ac:spMkLst>
            <pc:docMk/>
            <pc:sldMk cId="3703337820" sldId="263"/>
            <ac:spMk id="2" creationId="{00000000-0000-0000-0000-000000000000}"/>
          </ac:spMkLst>
        </pc:spChg>
        <pc:spChg chg="mod">
          <ac:chgData name="Eric Trevathan" userId="2dac71eb-52b1-4338-a59e-64719cdcaec6" providerId="ADAL" clId="{F38EF5F8-873A-4416-AEDC-8C7B22D160FE}" dt="2026-03-04T20:19:57.724" v="940" actId="14100"/>
          <ac:spMkLst>
            <pc:docMk/>
            <pc:sldMk cId="3703337820" sldId="263"/>
            <ac:spMk id="4" creationId="{00000000-0000-0000-0000-000000000000}"/>
          </ac:spMkLst>
        </pc:spChg>
      </pc:sldChg>
      <pc:sldChg chg="addSp delSp modSp add mod">
        <pc:chgData name="Eric Trevathan" userId="2dac71eb-52b1-4338-a59e-64719cdcaec6" providerId="ADAL" clId="{F38EF5F8-873A-4416-AEDC-8C7B22D160FE}" dt="2026-03-04T18:13:27.102" v="440" actId="6549"/>
        <pc:sldMkLst>
          <pc:docMk/>
          <pc:sldMk cId="3754883279" sldId="264"/>
        </pc:sldMkLst>
        <pc:spChg chg="mod">
          <ac:chgData name="Eric Trevathan" userId="2dac71eb-52b1-4338-a59e-64719cdcaec6" providerId="ADAL" clId="{F38EF5F8-873A-4416-AEDC-8C7B22D160FE}" dt="2026-03-04T18:13:27.102" v="440" actId="6549"/>
          <ac:spMkLst>
            <pc:docMk/>
            <pc:sldMk cId="3754883279" sldId="264"/>
            <ac:spMk id="2" creationId="{00000000-0000-0000-0000-000000000000}"/>
          </ac:spMkLst>
        </pc:spChg>
        <pc:spChg chg="del">
          <ac:chgData name="Eric Trevathan" userId="2dac71eb-52b1-4338-a59e-64719cdcaec6" providerId="ADAL" clId="{F38EF5F8-873A-4416-AEDC-8C7B22D160FE}" dt="2026-03-04T18:12:41.170" v="407" actId="22"/>
          <ac:spMkLst>
            <pc:docMk/>
            <pc:sldMk cId="3754883279" sldId="264"/>
            <ac:spMk id="3" creationId="{00000000-0000-0000-0000-000000000000}"/>
          </ac:spMkLst>
        </pc:spChg>
        <pc:picChg chg="add mod ord">
          <ac:chgData name="Eric Trevathan" userId="2dac71eb-52b1-4338-a59e-64719cdcaec6" providerId="ADAL" clId="{F38EF5F8-873A-4416-AEDC-8C7B22D160FE}" dt="2026-03-04T18:12:41.170" v="407" actId="22"/>
          <ac:picMkLst>
            <pc:docMk/>
            <pc:sldMk cId="3754883279" sldId="264"/>
            <ac:picMk id="5" creationId="{59D20DBE-8E77-506A-0D6A-E7868517C46B}"/>
          </ac:picMkLst>
        </pc:picChg>
      </pc:sldChg>
      <pc:sldChg chg="addSp delSp modSp add mod setBg modAnim">
        <pc:chgData name="Eric Trevathan" userId="2dac71eb-52b1-4338-a59e-64719cdcaec6" providerId="ADAL" clId="{F38EF5F8-873A-4416-AEDC-8C7B22D160FE}" dt="2026-03-04T19:12:40.579" v="924" actId="20577"/>
        <pc:sldMkLst>
          <pc:docMk/>
          <pc:sldMk cId="3021536588" sldId="265"/>
        </pc:sldMkLst>
        <pc:spChg chg="mod">
          <ac:chgData name="Eric Trevathan" userId="2dac71eb-52b1-4338-a59e-64719cdcaec6" providerId="ADAL" clId="{F38EF5F8-873A-4416-AEDC-8C7B22D160FE}" dt="2026-03-04T19:08:23.122" v="834" actId="26606"/>
          <ac:spMkLst>
            <pc:docMk/>
            <pc:sldMk cId="3021536588" sldId="265"/>
            <ac:spMk id="2" creationId="{00000000-0000-0000-0000-000000000000}"/>
          </ac:spMkLst>
        </pc:spChg>
        <pc:spChg chg="add del mod">
          <ac:chgData name="Eric Trevathan" userId="2dac71eb-52b1-4338-a59e-64719cdcaec6" providerId="ADAL" clId="{F38EF5F8-873A-4416-AEDC-8C7B22D160FE}" dt="2026-03-04T19:12:40.579" v="924" actId="20577"/>
          <ac:spMkLst>
            <pc:docMk/>
            <pc:sldMk cId="3021536588" sldId="265"/>
            <ac:spMk id="3" creationId="{00000000-0000-0000-0000-000000000000}"/>
          </ac:spMkLst>
        </pc:spChg>
        <pc:spChg chg="add del">
          <ac:chgData name="Eric Trevathan" userId="2dac71eb-52b1-4338-a59e-64719cdcaec6" providerId="ADAL" clId="{F38EF5F8-873A-4416-AEDC-8C7B22D160FE}" dt="2026-03-04T19:08:23.122" v="834" actId="26606"/>
          <ac:spMkLst>
            <pc:docMk/>
            <pc:sldMk cId="3021536588" sldId="265"/>
            <ac:spMk id="9" creationId="{BACC6370-2D7E-4714-9D71-7542949D7D5D}"/>
          </ac:spMkLst>
        </pc:spChg>
        <pc:spChg chg="add del">
          <ac:chgData name="Eric Trevathan" userId="2dac71eb-52b1-4338-a59e-64719cdcaec6" providerId="ADAL" clId="{F38EF5F8-873A-4416-AEDC-8C7B22D160FE}" dt="2026-03-04T19:08:23.122" v="834" actId="26606"/>
          <ac:spMkLst>
            <pc:docMk/>
            <pc:sldMk cId="3021536588" sldId="265"/>
            <ac:spMk id="11" creationId="{F68B3F68-107C-434F-AA38-110D5EA91B85}"/>
          </ac:spMkLst>
        </pc:spChg>
        <pc:spChg chg="add del">
          <ac:chgData name="Eric Trevathan" userId="2dac71eb-52b1-4338-a59e-64719cdcaec6" providerId="ADAL" clId="{F38EF5F8-873A-4416-AEDC-8C7B22D160FE}" dt="2026-03-04T19:08:23.122" v="834" actId="26606"/>
          <ac:spMkLst>
            <pc:docMk/>
            <pc:sldMk cId="3021536588" sldId="265"/>
            <ac:spMk id="13" creationId="{AAD0DBB9-1A4B-4391-81D4-CB19F9AB918A}"/>
          </ac:spMkLst>
        </pc:spChg>
        <pc:spChg chg="add del">
          <ac:chgData name="Eric Trevathan" userId="2dac71eb-52b1-4338-a59e-64719cdcaec6" providerId="ADAL" clId="{F38EF5F8-873A-4416-AEDC-8C7B22D160FE}" dt="2026-03-04T19:08:23.122" v="834" actId="26606"/>
          <ac:spMkLst>
            <pc:docMk/>
            <pc:sldMk cId="3021536588" sldId="265"/>
            <ac:spMk id="15" creationId="{063BBA22-50EA-4C4D-BE05-F1CE4E63AA56}"/>
          </ac:spMkLst>
        </pc:spChg>
        <pc:graphicFrameChg chg="add del">
          <ac:chgData name="Eric Trevathan" userId="2dac71eb-52b1-4338-a59e-64719cdcaec6" providerId="ADAL" clId="{F38EF5F8-873A-4416-AEDC-8C7B22D160FE}" dt="2026-03-04T19:08:23.122" v="834" actId="26606"/>
          <ac:graphicFrameMkLst>
            <pc:docMk/>
            <pc:sldMk cId="3021536588" sldId="265"/>
            <ac:graphicFrameMk id="5" creationId="{1BCB5570-D371-8838-CC31-52BD9B5BD337}"/>
          </ac:graphicFrameMkLst>
        </pc:graphicFrameChg>
      </pc:sldChg>
      <pc:sldChg chg="addSp delSp modSp new mod setBg">
        <pc:chgData name="Eric Trevathan" userId="2dac71eb-52b1-4338-a59e-64719cdcaec6" providerId="ADAL" clId="{F38EF5F8-873A-4416-AEDC-8C7B22D160FE}" dt="2026-03-04T19:19:26.351" v="937" actId="14100"/>
        <pc:sldMkLst>
          <pc:docMk/>
          <pc:sldMk cId="2280557812" sldId="266"/>
        </pc:sldMkLst>
        <pc:spChg chg="del">
          <ac:chgData name="Eric Trevathan" userId="2dac71eb-52b1-4338-a59e-64719cdcaec6" providerId="ADAL" clId="{F38EF5F8-873A-4416-AEDC-8C7B22D160FE}" dt="2026-03-04T19:18:41.016" v="931" actId="26606"/>
          <ac:spMkLst>
            <pc:docMk/>
            <pc:sldMk cId="2280557812" sldId="266"/>
            <ac:spMk id="2" creationId="{85C91F12-4F79-3CE6-FE16-FEC6B807F2E6}"/>
          </ac:spMkLst>
        </pc:spChg>
        <pc:spChg chg="add del">
          <ac:chgData name="Eric Trevathan" userId="2dac71eb-52b1-4338-a59e-64719cdcaec6" providerId="ADAL" clId="{F38EF5F8-873A-4416-AEDC-8C7B22D160FE}" dt="2026-03-04T19:18:34.211" v="928" actId="931"/>
          <ac:spMkLst>
            <pc:docMk/>
            <pc:sldMk cId="2280557812" sldId="266"/>
            <ac:spMk id="3" creationId="{45F646BF-DE6C-DE96-6F13-C7ACC124BA02}"/>
          </ac:spMkLst>
        </pc:spChg>
        <pc:spChg chg="add">
          <ac:chgData name="Eric Trevathan" userId="2dac71eb-52b1-4338-a59e-64719cdcaec6" providerId="ADAL" clId="{F38EF5F8-873A-4416-AEDC-8C7B22D160FE}" dt="2026-03-04T19:18:41.016" v="931" actId="26606"/>
          <ac:spMkLst>
            <pc:docMk/>
            <pc:sldMk cId="2280557812" sldId="266"/>
            <ac:spMk id="11" creationId="{32BC26D8-82FB-445E-AA49-62A77D7C1EE0}"/>
          </ac:spMkLst>
        </pc:spChg>
        <pc:spChg chg="add">
          <ac:chgData name="Eric Trevathan" userId="2dac71eb-52b1-4338-a59e-64719cdcaec6" providerId="ADAL" clId="{F38EF5F8-873A-4416-AEDC-8C7B22D160FE}" dt="2026-03-04T19:18:41.016" v="931" actId="26606"/>
          <ac:spMkLst>
            <pc:docMk/>
            <pc:sldMk cId="2280557812" sldId="266"/>
            <ac:spMk id="13" creationId="{CB44330D-EA18-4254-AA95-EB49948539B8}"/>
          </ac:spMkLst>
        </pc:spChg>
        <pc:picChg chg="add mod">
          <ac:chgData name="Eric Trevathan" userId="2dac71eb-52b1-4338-a59e-64719cdcaec6" providerId="ADAL" clId="{F38EF5F8-873A-4416-AEDC-8C7B22D160FE}" dt="2026-03-04T19:15:23.887" v="927"/>
          <ac:picMkLst>
            <pc:docMk/>
            <pc:sldMk cId="2280557812" sldId="266"/>
            <ac:picMk id="4" creationId="{F6CD733B-CB14-29A3-0138-A89E3414875F}"/>
          </ac:picMkLst>
        </pc:picChg>
        <pc:picChg chg="add mod">
          <ac:chgData name="Eric Trevathan" userId="2dac71eb-52b1-4338-a59e-64719cdcaec6" providerId="ADAL" clId="{F38EF5F8-873A-4416-AEDC-8C7B22D160FE}" dt="2026-03-04T19:19:26.351" v="937" actId="14100"/>
          <ac:picMkLst>
            <pc:docMk/>
            <pc:sldMk cId="2280557812" sldId="266"/>
            <ac:picMk id="6" creationId="{BC76F3CE-3426-1224-292B-BEE87924A44E}"/>
          </ac:picMkLst>
        </pc:picChg>
      </pc:sldChg>
    </pc:docChg>
  </pc:docChgLst>
  <pc:docChgLst>
    <pc:chgData name="Tia Moore" userId="S::tamoore@cabarruscounty.us::6ef6a5ad-d047-4ec4-b159-88a85e25eb5a" providerId="AD" clId="Web-{C12B2C39-97A0-A943-2E2A-C3727AE74168}"/>
    <pc:docChg chg="addSld modSld sldOrd">
      <pc:chgData name="Tia Moore" userId="S::tamoore@cabarruscounty.us::6ef6a5ad-d047-4ec4-b159-88a85e25eb5a" providerId="AD" clId="Web-{C12B2C39-97A0-A943-2E2A-C3727AE74168}" dt="2026-03-04T20:21:24.367" v="721" actId="20577"/>
      <pc:docMkLst>
        <pc:docMk/>
      </pc:docMkLst>
      <pc:sldChg chg="modSp">
        <pc:chgData name="Tia Moore" userId="S::tamoore@cabarruscounty.us::6ef6a5ad-d047-4ec4-b159-88a85e25eb5a" providerId="AD" clId="Web-{C12B2C39-97A0-A943-2E2A-C3727AE74168}" dt="2026-03-04T19:57:07.571" v="488" actId="20577"/>
        <pc:sldMkLst>
          <pc:docMk/>
          <pc:sldMk cId="197016375" sldId="257"/>
        </pc:sldMkLst>
        <pc:graphicFrameChg chg="modGraphic">
          <ac:chgData name="Tia Moore" userId="S::tamoore@cabarruscounty.us::6ef6a5ad-d047-4ec4-b159-88a85e25eb5a" providerId="AD" clId="Web-{C12B2C39-97A0-A943-2E2A-C3727AE74168}" dt="2026-03-04T19:57:07.571" v="488" actId="20577"/>
          <ac:graphicFrameMkLst>
            <pc:docMk/>
            <pc:sldMk cId="197016375" sldId="257"/>
            <ac:graphicFrameMk id="5" creationId="{3693E3D1-16AF-DDB0-1ECD-B234710FF4B9}"/>
          </ac:graphicFrameMkLst>
        </pc:graphicFrameChg>
      </pc:sldChg>
      <pc:sldChg chg="addSp modSp">
        <pc:chgData name="Tia Moore" userId="S::tamoore@cabarruscounty.us::6ef6a5ad-d047-4ec4-b159-88a85e25eb5a" providerId="AD" clId="Web-{C12B2C39-97A0-A943-2E2A-C3727AE74168}" dt="2026-03-04T20:21:24.367" v="721" actId="20577"/>
        <pc:sldMkLst>
          <pc:docMk/>
          <pc:sldMk cId="4034257353" sldId="258"/>
        </pc:sldMkLst>
        <pc:spChg chg="mod">
          <ac:chgData name="Tia Moore" userId="S::tamoore@cabarruscounty.us::6ef6a5ad-d047-4ec4-b159-88a85e25eb5a" providerId="AD" clId="Web-{C12B2C39-97A0-A943-2E2A-C3727AE74168}" dt="2026-03-04T20:21:24.367" v="721" actId="20577"/>
          <ac:spMkLst>
            <pc:docMk/>
            <pc:sldMk cId="4034257353" sldId="258"/>
            <ac:spMk id="5" creationId="{F177C64E-B0BD-A9F1-C43A-EE2E699DE5AC}"/>
          </ac:spMkLst>
        </pc:spChg>
        <pc:spChg chg="add mod">
          <ac:chgData name="Tia Moore" userId="S::tamoore@cabarruscounty.us::6ef6a5ad-d047-4ec4-b159-88a85e25eb5a" providerId="AD" clId="Web-{C12B2C39-97A0-A943-2E2A-C3727AE74168}" dt="2026-03-04T19:43:26.901" v="95" actId="14100"/>
          <ac:spMkLst>
            <pc:docMk/>
            <pc:sldMk cId="4034257353" sldId="258"/>
            <ac:spMk id="6" creationId="{D4678239-ED30-001C-A762-BA6117103166}"/>
          </ac:spMkLst>
        </pc:spChg>
      </pc:sldChg>
      <pc:sldChg chg="modSp">
        <pc:chgData name="Tia Moore" userId="S::tamoore@cabarruscounty.us::6ef6a5ad-d047-4ec4-b159-88a85e25eb5a" providerId="AD" clId="Web-{C12B2C39-97A0-A943-2E2A-C3727AE74168}" dt="2026-03-04T19:44:38.041" v="104"/>
        <pc:sldMkLst>
          <pc:docMk/>
          <pc:sldMk cId="927918124" sldId="259"/>
        </pc:sldMkLst>
        <pc:picChg chg="mod modCrop">
          <ac:chgData name="Tia Moore" userId="S::tamoore@cabarruscounty.us::6ef6a5ad-d047-4ec4-b159-88a85e25eb5a" providerId="AD" clId="Web-{C12B2C39-97A0-A943-2E2A-C3727AE74168}" dt="2026-03-04T19:44:38.041" v="104"/>
          <ac:picMkLst>
            <pc:docMk/>
            <pc:sldMk cId="927918124" sldId="259"/>
            <ac:picMk id="1026" creationId="{F5F56E96-2B10-01D0-B3D5-61FB54DF7770}"/>
          </ac:picMkLst>
        </pc:picChg>
      </pc:sldChg>
      <pc:sldChg chg="modSp ord">
        <pc:chgData name="Tia Moore" userId="S::tamoore@cabarruscounty.us::6ef6a5ad-d047-4ec4-b159-88a85e25eb5a" providerId="AD" clId="Web-{C12B2C39-97A0-A943-2E2A-C3727AE74168}" dt="2026-03-04T20:02:50.726" v="561"/>
        <pc:sldMkLst>
          <pc:docMk/>
          <pc:sldMk cId="1615164403" sldId="260"/>
        </pc:sldMkLst>
        <pc:spChg chg="mod">
          <ac:chgData name="Tia Moore" userId="S::tamoore@cabarruscounty.us::6ef6a5ad-d047-4ec4-b159-88a85e25eb5a" providerId="AD" clId="Web-{C12B2C39-97A0-A943-2E2A-C3727AE74168}" dt="2026-03-04T19:43:49.182" v="100" actId="20577"/>
          <ac:spMkLst>
            <pc:docMk/>
            <pc:sldMk cId="1615164403" sldId="260"/>
            <ac:spMk id="4" creationId="{44F2DB02-25C3-2D79-1A32-6E9C7D7B1595}"/>
          </ac:spMkLst>
        </pc:spChg>
      </pc:sldChg>
      <pc:sldChg chg="addSp delSp modSp">
        <pc:chgData name="Tia Moore" userId="S::tamoore@cabarruscounty.us::6ef6a5ad-d047-4ec4-b159-88a85e25eb5a" providerId="AD" clId="Web-{C12B2C39-97A0-A943-2E2A-C3727AE74168}" dt="2026-03-04T19:45:45.651" v="107"/>
        <pc:sldMkLst>
          <pc:docMk/>
          <pc:sldMk cId="3448869269" sldId="262"/>
        </pc:sldMkLst>
        <pc:spChg chg="del mod">
          <ac:chgData name="Tia Moore" userId="S::tamoore@cabarruscounty.us::6ef6a5ad-d047-4ec4-b159-88a85e25eb5a" providerId="AD" clId="Web-{C12B2C39-97A0-A943-2E2A-C3727AE74168}" dt="2026-03-04T19:45:33.541" v="106"/>
          <ac:spMkLst>
            <pc:docMk/>
            <pc:sldMk cId="3448869269" sldId="262"/>
            <ac:spMk id="3" creationId="{3EFE20E9-E1C2-3ABC-1256-B30A2EDEA93B}"/>
          </ac:spMkLst>
        </pc:spChg>
        <pc:spChg chg="add del mod">
          <ac:chgData name="Tia Moore" userId="S::tamoore@cabarruscounty.us::6ef6a5ad-d047-4ec4-b159-88a85e25eb5a" providerId="AD" clId="Web-{C12B2C39-97A0-A943-2E2A-C3727AE74168}" dt="2026-03-04T19:45:45.651" v="107"/>
          <ac:spMkLst>
            <pc:docMk/>
            <pc:sldMk cId="3448869269" sldId="262"/>
            <ac:spMk id="5" creationId="{273F3BBD-DD2E-F16D-BA62-73D468A8F325}"/>
          </ac:spMkLst>
        </pc:spChg>
      </pc:sldChg>
      <pc:sldChg chg="modSp new">
        <pc:chgData name="Tia Moore" userId="S::tamoore@cabarruscounty.us::6ef6a5ad-d047-4ec4-b159-88a85e25eb5a" providerId="AD" clId="Web-{C12B2C39-97A0-A943-2E2A-C3727AE74168}" dt="2026-03-04T20:07:19.569" v="720" actId="20577"/>
        <pc:sldMkLst>
          <pc:docMk/>
          <pc:sldMk cId="960330349" sldId="267"/>
        </pc:sldMkLst>
        <pc:spChg chg="mod">
          <ac:chgData name="Tia Moore" userId="S::tamoore@cabarruscounty.us::6ef6a5ad-d047-4ec4-b159-88a85e25eb5a" providerId="AD" clId="Web-{C12B2C39-97A0-A943-2E2A-C3727AE74168}" dt="2026-03-04T19:49:36.869" v="126" actId="20577"/>
          <ac:spMkLst>
            <pc:docMk/>
            <pc:sldMk cId="960330349" sldId="267"/>
            <ac:spMk id="2" creationId="{0D1FDF7E-038B-4198-CE73-B91C8FE494E8}"/>
          </ac:spMkLst>
        </pc:spChg>
        <pc:spChg chg="mod">
          <ac:chgData name="Tia Moore" userId="S::tamoore@cabarruscounty.us::6ef6a5ad-d047-4ec4-b159-88a85e25eb5a" providerId="AD" clId="Web-{C12B2C39-97A0-A943-2E2A-C3727AE74168}" dt="2026-03-04T20:07:19.569" v="720" actId="20577"/>
          <ac:spMkLst>
            <pc:docMk/>
            <pc:sldMk cId="960330349" sldId="267"/>
            <ac:spMk id="3" creationId="{BF99D618-3A96-AE36-B05D-137D77F7626E}"/>
          </ac:spMkLst>
        </pc:spChg>
      </pc:sldChg>
    </pc:docChg>
  </pc:docChgLst>
  <pc:docChgLst>
    <pc:chgData name="Bella Adriano" userId="S::iradriano@cabarruscounty.us::b0436e22-fc7b-472a-8466-4cd1b5abcb76" providerId="AD" clId="Web-{57CA64F1-F74D-4E0B-3FFF-9EA503F92C5A}"/>
    <pc:docChg chg="modSld">
      <pc:chgData name="Bella Adriano" userId="S::iradriano@cabarruscounty.us::b0436e22-fc7b-472a-8466-4cd1b5abcb76" providerId="AD" clId="Web-{57CA64F1-F74D-4E0B-3FFF-9EA503F92C5A}" dt="2026-03-04T19:49:31.034" v="40" actId="20577"/>
      <pc:docMkLst>
        <pc:docMk/>
      </pc:docMkLst>
      <pc:sldChg chg="modSp">
        <pc:chgData name="Bella Adriano" userId="S::iradriano@cabarruscounty.us::b0436e22-fc7b-472a-8466-4cd1b5abcb76" providerId="AD" clId="Web-{57CA64F1-F74D-4E0B-3FFF-9EA503F92C5A}" dt="2026-03-04T19:48:09.265" v="21" actId="20577"/>
        <pc:sldMkLst>
          <pc:docMk/>
          <pc:sldMk cId="197016375" sldId="257"/>
        </pc:sldMkLst>
        <pc:graphicFrameChg chg="modGraphic">
          <ac:chgData name="Bella Adriano" userId="S::iradriano@cabarruscounty.us::b0436e22-fc7b-472a-8466-4cd1b5abcb76" providerId="AD" clId="Web-{57CA64F1-F74D-4E0B-3FFF-9EA503F92C5A}" dt="2026-03-04T19:48:09.265" v="21" actId="20577"/>
          <ac:graphicFrameMkLst>
            <pc:docMk/>
            <pc:sldMk cId="197016375" sldId="257"/>
            <ac:graphicFrameMk id="5" creationId="{3693E3D1-16AF-DDB0-1ECD-B234710FF4B9}"/>
          </ac:graphicFrameMkLst>
        </pc:graphicFrameChg>
      </pc:sldChg>
      <pc:sldChg chg="modSp">
        <pc:chgData name="Bella Adriano" userId="S::iradriano@cabarruscounty.us::b0436e22-fc7b-472a-8466-4cd1b5abcb76" providerId="AD" clId="Web-{57CA64F1-F74D-4E0B-3FFF-9EA503F92C5A}" dt="2026-03-04T19:48:55.767" v="39" actId="20577"/>
        <pc:sldMkLst>
          <pc:docMk/>
          <pc:sldMk cId="4034257353" sldId="258"/>
        </pc:sldMkLst>
        <pc:spChg chg="mod">
          <ac:chgData name="Bella Adriano" userId="S::iradriano@cabarruscounty.us::b0436e22-fc7b-472a-8466-4cd1b5abcb76" providerId="AD" clId="Web-{57CA64F1-F74D-4E0B-3FFF-9EA503F92C5A}" dt="2026-03-04T19:48:55.767" v="39" actId="20577"/>
          <ac:spMkLst>
            <pc:docMk/>
            <pc:sldMk cId="4034257353" sldId="258"/>
            <ac:spMk id="5" creationId="{F177C64E-B0BD-A9F1-C43A-EE2E699DE5AC}"/>
          </ac:spMkLst>
        </pc:spChg>
      </pc:sldChg>
      <pc:sldChg chg="modSp">
        <pc:chgData name="Bella Adriano" userId="S::iradriano@cabarruscounty.us::b0436e22-fc7b-472a-8466-4cd1b5abcb76" providerId="AD" clId="Web-{57CA64F1-F74D-4E0B-3FFF-9EA503F92C5A}" dt="2026-03-04T19:49:31.034" v="40" actId="20577"/>
        <pc:sldMkLst>
          <pc:docMk/>
          <pc:sldMk cId="3178054045" sldId="261"/>
        </pc:sldMkLst>
        <pc:spChg chg="mod">
          <ac:chgData name="Bella Adriano" userId="S::iradriano@cabarruscounty.us::b0436e22-fc7b-472a-8466-4cd1b5abcb76" providerId="AD" clId="Web-{57CA64F1-F74D-4E0B-3FFF-9EA503F92C5A}" dt="2026-03-04T19:49:31.034" v="40" actId="20577"/>
          <ac:spMkLst>
            <pc:docMk/>
            <pc:sldMk cId="3178054045" sldId="261"/>
            <ac:spMk id="3" creationId="{00000000-0000-0000-0000-000000000000}"/>
          </ac:spMkLst>
        </pc:spChg>
      </pc:sldChg>
      <pc:sldChg chg="modSp">
        <pc:chgData name="Bella Adriano" userId="S::iradriano@cabarruscounty.us::b0436e22-fc7b-472a-8466-4cd1b5abcb76" providerId="AD" clId="Web-{57CA64F1-F74D-4E0B-3FFF-9EA503F92C5A}" dt="2026-03-04T19:40:04.046" v="6" actId="20577"/>
        <pc:sldMkLst>
          <pc:docMk/>
          <pc:sldMk cId="3703337820" sldId="263"/>
        </pc:sldMkLst>
        <pc:spChg chg="mod">
          <ac:chgData name="Bella Adriano" userId="S::iradriano@cabarruscounty.us::b0436e22-fc7b-472a-8466-4cd1b5abcb76" providerId="AD" clId="Web-{57CA64F1-F74D-4E0B-3FFF-9EA503F92C5A}" dt="2026-03-04T19:40:04.046" v="6" actId="20577"/>
          <ac:spMkLst>
            <pc:docMk/>
            <pc:sldMk cId="3703337820" sldId="263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178E8-E988-4A69-936C-B70011EB299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B66D78-74FF-4739-A93A-2D581E02D9AC}">
      <dgm:prSet/>
      <dgm:spPr/>
      <dgm:t>
        <a:bodyPr/>
        <a:lstStyle/>
        <a:p>
          <a:r>
            <a:rPr lang="en-US"/>
            <a:t>Third party software tool used to automate the update process of many widely used applications</a:t>
          </a:r>
          <a:r>
            <a:rPr lang="en-US">
              <a:latin typeface="Calibri"/>
            </a:rPr>
            <a:t>.</a:t>
          </a:r>
          <a:endParaRPr lang="en-US"/>
        </a:p>
      </dgm:t>
    </dgm:pt>
    <dgm:pt modelId="{77CD2FB0-28A1-46E3-A0BD-F0522D87C998}" type="parTrans" cxnId="{D98F3A03-9316-4758-8DA1-7D1493CE27CE}">
      <dgm:prSet/>
      <dgm:spPr/>
      <dgm:t>
        <a:bodyPr/>
        <a:lstStyle/>
        <a:p>
          <a:endParaRPr lang="en-US"/>
        </a:p>
      </dgm:t>
    </dgm:pt>
    <dgm:pt modelId="{E991FCEC-B4B2-463F-A3CF-161DE1AFF4A0}" type="sibTrans" cxnId="{D98F3A03-9316-4758-8DA1-7D1493CE27CE}">
      <dgm:prSet/>
      <dgm:spPr/>
      <dgm:t>
        <a:bodyPr/>
        <a:lstStyle/>
        <a:p>
          <a:endParaRPr lang="en-US"/>
        </a:p>
      </dgm:t>
    </dgm:pt>
    <dgm:pt modelId="{1DF3B2B2-6582-423C-B717-E61D0231F128}">
      <dgm:prSet/>
      <dgm:spPr/>
      <dgm:t>
        <a:bodyPr/>
        <a:lstStyle/>
        <a:p>
          <a:r>
            <a:rPr lang="en-US"/>
            <a:t>Patch My PC can be integrated with Intune or SCCM/</a:t>
          </a:r>
          <a:r>
            <a:rPr lang="en-US" err="1"/>
            <a:t>ConfigMgr</a:t>
          </a:r>
          <a:r>
            <a:rPr lang="en-US"/>
            <a:t>.</a:t>
          </a:r>
        </a:p>
      </dgm:t>
    </dgm:pt>
    <dgm:pt modelId="{6BD31A41-BB71-49B4-BDDD-1A7E2D80410F}" type="parTrans" cxnId="{731BC15A-CC5C-4D55-819A-ECE98ED43784}">
      <dgm:prSet/>
      <dgm:spPr/>
      <dgm:t>
        <a:bodyPr/>
        <a:lstStyle/>
        <a:p>
          <a:endParaRPr lang="en-US"/>
        </a:p>
      </dgm:t>
    </dgm:pt>
    <dgm:pt modelId="{7E21E8BC-A40C-457A-84EF-F4CCE0B7A748}" type="sibTrans" cxnId="{731BC15A-CC5C-4D55-819A-ECE98ED43784}">
      <dgm:prSet/>
      <dgm:spPr/>
      <dgm:t>
        <a:bodyPr/>
        <a:lstStyle/>
        <a:p>
          <a:endParaRPr lang="en-US"/>
        </a:p>
      </dgm:t>
    </dgm:pt>
    <dgm:pt modelId="{95399A45-99F6-4859-A4DE-25B1F1DEC0B6}">
      <dgm:prSet/>
      <dgm:spPr/>
      <dgm:t>
        <a:bodyPr/>
        <a:lstStyle/>
        <a:p>
          <a:pPr rtl="0"/>
          <a:r>
            <a:rPr lang="en-US"/>
            <a:t>Patch </a:t>
          </a:r>
          <a:r>
            <a:rPr lang="en-US">
              <a:latin typeface="Calibri"/>
            </a:rPr>
            <a:t>My</a:t>
          </a:r>
          <a:r>
            <a:rPr lang="en-US"/>
            <a:t> PC has </a:t>
          </a:r>
          <a:r>
            <a:rPr lang="en-US">
              <a:latin typeface="Calibri"/>
            </a:rPr>
            <a:t>an</a:t>
          </a:r>
          <a:r>
            <a:rPr lang="en-US"/>
            <a:t> extensive catalog containing over</a:t>
          </a:r>
          <a:r>
            <a:rPr lang="en-US">
              <a:latin typeface="Calibri"/>
            </a:rPr>
            <a:t> 2,000</a:t>
          </a:r>
          <a:r>
            <a:rPr lang="en-US"/>
            <a:t> applications.</a:t>
          </a:r>
        </a:p>
      </dgm:t>
    </dgm:pt>
    <dgm:pt modelId="{F5DB8B58-C5C0-48EB-ACBC-EFE29E7DC51E}" type="parTrans" cxnId="{9D988202-59D4-4E06-86AD-5AC79CD7FED8}">
      <dgm:prSet/>
      <dgm:spPr/>
      <dgm:t>
        <a:bodyPr/>
        <a:lstStyle/>
        <a:p>
          <a:endParaRPr lang="en-US"/>
        </a:p>
      </dgm:t>
    </dgm:pt>
    <dgm:pt modelId="{623814EA-36C5-4815-9F6E-8B21FCE67187}" type="sibTrans" cxnId="{9D988202-59D4-4E06-86AD-5AC79CD7FED8}">
      <dgm:prSet/>
      <dgm:spPr/>
      <dgm:t>
        <a:bodyPr/>
        <a:lstStyle/>
        <a:p>
          <a:endParaRPr lang="en-US"/>
        </a:p>
      </dgm:t>
    </dgm:pt>
    <dgm:pt modelId="{FF1EA18C-257E-403F-9107-2305E3CBA0D5}">
      <dgm:prSet/>
      <dgm:spPr/>
      <dgm:t>
        <a:bodyPr/>
        <a:lstStyle/>
        <a:p>
          <a:pPr rtl="0"/>
          <a:r>
            <a:rPr lang="en-US">
              <a:latin typeface="Calibri"/>
            </a:rPr>
            <a:t>PMPC</a:t>
          </a:r>
          <a:r>
            <a:rPr lang="en-US"/>
            <a:t> </a:t>
          </a:r>
          <a:r>
            <a:rPr lang="en-US">
              <a:latin typeface="Calibri"/>
            </a:rPr>
            <a:t>is used to</a:t>
          </a:r>
          <a:r>
            <a:rPr lang="en-US"/>
            <a:t> </a:t>
          </a:r>
          <a:r>
            <a:rPr lang="en-US">
              <a:latin typeface="Calibri"/>
            </a:rPr>
            <a:t>update third-party</a:t>
          </a:r>
          <a:r>
            <a:rPr lang="en-US"/>
            <a:t> apps</a:t>
          </a:r>
          <a:r>
            <a:rPr lang="en-US">
              <a:latin typeface="Calibri"/>
            </a:rPr>
            <a:t> in our environment</a:t>
          </a:r>
          <a:r>
            <a:rPr lang="en-US"/>
            <a:t> (VLC,</a:t>
          </a:r>
          <a:r>
            <a:rPr lang="en-US">
              <a:latin typeface="Calibri"/>
            </a:rPr>
            <a:t> Mozilla</a:t>
          </a:r>
          <a:r>
            <a:rPr lang="en-US"/>
            <a:t> Firefox, and Notepad++).</a:t>
          </a:r>
        </a:p>
      </dgm:t>
    </dgm:pt>
    <dgm:pt modelId="{4026441E-006A-449F-B58E-CAD63D3E9137}" type="parTrans" cxnId="{BABBD7AE-931D-4382-91BF-4FA5726DE0B6}">
      <dgm:prSet/>
      <dgm:spPr/>
      <dgm:t>
        <a:bodyPr/>
        <a:lstStyle/>
        <a:p>
          <a:endParaRPr lang="en-US"/>
        </a:p>
      </dgm:t>
    </dgm:pt>
    <dgm:pt modelId="{5BADFF35-BA9A-481D-8B8C-99B87E001EE7}" type="sibTrans" cxnId="{BABBD7AE-931D-4382-91BF-4FA5726DE0B6}">
      <dgm:prSet/>
      <dgm:spPr/>
      <dgm:t>
        <a:bodyPr/>
        <a:lstStyle/>
        <a:p>
          <a:endParaRPr lang="en-US"/>
        </a:p>
      </dgm:t>
    </dgm:pt>
    <dgm:pt modelId="{3A1E652E-54F8-46ED-A52C-1E5EE2787625}" type="pres">
      <dgm:prSet presAssocID="{349178E8-E988-4A69-936C-B70011EB299B}" presName="linear" presStyleCnt="0">
        <dgm:presLayoutVars>
          <dgm:animLvl val="lvl"/>
          <dgm:resizeHandles val="exact"/>
        </dgm:presLayoutVars>
      </dgm:prSet>
      <dgm:spPr/>
    </dgm:pt>
    <dgm:pt modelId="{8BC2CDC1-9435-4853-A5F0-486C59C8B844}" type="pres">
      <dgm:prSet presAssocID="{8CB66D78-74FF-4739-A93A-2D581E02D9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4D3061-E2FC-455F-B2FD-BEA456D16CEA}" type="pres">
      <dgm:prSet presAssocID="{E991FCEC-B4B2-463F-A3CF-161DE1AFF4A0}" presName="spacer" presStyleCnt="0"/>
      <dgm:spPr/>
    </dgm:pt>
    <dgm:pt modelId="{58AC86EA-E0E7-498E-9EA2-B0B3A7AB59F3}" type="pres">
      <dgm:prSet presAssocID="{1DF3B2B2-6582-423C-B717-E61D0231F12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1CC387A-4069-40E6-BEC7-F9F8089D55E6}" type="pres">
      <dgm:prSet presAssocID="{7E21E8BC-A40C-457A-84EF-F4CCE0B7A748}" presName="spacer" presStyleCnt="0"/>
      <dgm:spPr/>
    </dgm:pt>
    <dgm:pt modelId="{0456CC4D-5DF1-4BF1-BD80-516AFE7D28E2}" type="pres">
      <dgm:prSet presAssocID="{95399A45-99F6-4859-A4DE-25B1F1DEC0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394841-F985-4B76-A71F-027EBEC1892A}" type="pres">
      <dgm:prSet presAssocID="{623814EA-36C5-4815-9F6E-8B21FCE67187}" presName="spacer" presStyleCnt="0"/>
      <dgm:spPr/>
    </dgm:pt>
    <dgm:pt modelId="{793AA03B-98DE-4D72-9E45-F33A28E07B94}" type="pres">
      <dgm:prSet presAssocID="{FF1EA18C-257E-403F-9107-2305E3CBA0D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988202-59D4-4E06-86AD-5AC79CD7FED8}" srcId="{349178E8-E988-4A69-936C-B70011EB299B}" destId="{95399A45-99F6-4859-A4DE-25B1F1DEC0B6}" srcOrd="2" destOrd="0" parTransId="{F5DB8B58-C5C0-48EB-ACBC-EFE29E7DC51E}" sibTransId="{623814EA-36C5-4815-9F6E-8B21FCE67187}"/>
    <dgm:cxn modelId="{D98F3A03-9316-4758-8DA1-7D1493CE27CE}" srcId="{349178E8-E988-4A69-936C-B70011EB299B}" destId="{8CB66D78-74FF-4739-A93A-2D581E02D9AC}" srcOrd="0" destOrd="0" parTransId="{77CD2FB0-28A1-46E3-A0BD-F0522D87C998}" sibTransId="{E991FCEC-B4B2-463F-A3CF-161DE1AFF4A0}"/>
    <dgm:cxn modelId="{37ACDC0D-50A0-4488-A3C1-D599D1D1C415}" type="presOf" srcId="{8CB66D78-74FF-4739-A93A-2D581E02D9AC}" destId="{8BC2CDC1-9435-4853-A5F0-486C59C8B844}" srcOrd="0" destOrd="0" presId="urn:microsoft.com/office/officeart/2005/8/layout/vList2"/>
    <dgm:cxn modelId="{1C8B3455-243D-4661-ACB5-BFC664CCB655}" type="presOf" srcId="{1DF3B2B2-6582-423C-B717-E61D0231F128}" destId="{58AC86EA-E0E7-498E-9EA2-B0B3A7AB59F3}" srcOrd="0" destOrd="0" presId="urn:microsoft.com/office/officeart/2005/8/layout/vList2"/>
    <dgm:cxn modelId="{731BC15A-CC5C-4D55-819A-ECE98ED43784}" srcId="{349178E8-E988-4A69-936C-B70011EB299B}" destId="{1DF3B2B2-6582-423C-B717-E61D0231F128}" srcOrd="1" destOrd="0" parTransId="{6BD31A41-BB71-49B4-BDDD-1A7E2D80410F}" sibTransId="{7E21E8BC-A40C-457A-84EF-F4CCE0B7A748}"/>
    <dgm:cxn modelId="{618D88A4-AF29-4132-AD5C-3FB36C0FCC54}" type="presOf" srcId="{349178E8-E988-4A69-936C-B70011EB299B}" destId="{3A1E652E-54F8-46ED-A52C-1E5EE2787625}" srcOrd="0" destOrd="0" presId="urn:microsoft.com/office/officeart/2005/8/layout/vList2"/>
    <dgm:cxn modelId="{BABBD7AE-931D-4382-91BF-4FA5726DE0B6}" srcId="{349178E8-E988-4A69-936C-B70011EB299B}" destId="{FF1EA18C-257E-403F-9107-2305E3CBA0D5}" srcOrd="3" destOrd="0" parTransId="{4026441E-006A-449F-B58E-CAD63D3E9137}" sibTransId="{5BADFF35-BA9A-481D-8B8C-99B87E001EE7}"/>
    <dgm:cxn modelId="{489541B1-B574-46CD-8661-6CDA92AC49F5}" type="presOf" srcId="{95399A45-99F6-4859-A4DE-25B1F1DEC0B6}" destId="{0456CC4D-5DF1-4BF1-BD80-516AFE7D28E2}" srcOrd="0" destOrd="0" presId="urn:microsoft.com/office/officeart/2005/8/layout/vList2"/>
    <dgm:cxn modelId="{9B85F0FF-F67C-49F9-86FE-1BEA4B14B66D}" type="presOf" srcId="{FF1EA18C-257E-403F-9107-2305E3CBA0D5}" destId="{793AA03B-98DE-4D72-9E45-F33A28E07B94}" srcOrd="0" destOrd="0" presId="urn:microsoft.com/office/officeart/2005/8/layout/vList2"/>
    <dgm:cxn modelId="{6A88A2F4-76EB-4155-AA29-C361C933812A}" type="presParOf" srcId="{3A1E652E-54F8-46ED-A52C-1E5EE2787625}" destId="{8BC2CDC1-9435-4853-A5F0-486C59C8B844}" srcOrd="0" destOrd="0" presId="urn:microsoft.com/office/officeart/2005/8/layout/vList2"/>
    <dgm:cxn modelId="{BE17B484-3074-471A-AFC4-A6E826AA6200}" type="presParOf" srcId="{3A1E652E-54F8-46ED-A52C-1E5EE2787625}" destId="{204D3061-E2FC-455F-B2FD-BEA456D16CEA}" srcOrd="1" destOrd="0" presId="urn:microsoft.com/office/officeart/2005/8/layout/vList2"/>
    <dgm:cxn modelId="{A4574329-ADB9-4355-BC75-CCD8465D5375}" type="presParOf" srcId="{3A1E652E-54F8-46ED-A52C-1E5EE2787625}" destId="{58AC86EA-E0E7-498E-9EA2-B0B3A7AB59F3}" srcOrd="2" destOrd="0" presId="urn:microsoft.com/office/officeart/2005/8/layout/vList2"/>
    <dgm:cxn modelId="{69E6E926-E3A0-4F81-8457-EFAC7680EF40}" type="presParOf" srcId="{3A1E652E-54F8-46ED-A52C-1E5EE2787625}" destId="{01CC387A-4069-40E6-BEC7-F9F8089D55E6}" srcOrd="3" destOrd="0" presId="urn:microsoft.com/office/officeart/2005/8/layout/vList2"/>
    <dgm:cxn modelId="{363D8F42-BBD2-4FCB-817C-32023C204028}" type="presParOf" srcId="{3A1E652E-54F8-46ED-A52C-1E5EE2787625}" destId="{0456CC4D-5DF1-4BF1-BD80-516AFE7D28E2}" srcOrd="4" destOrd="0" presId="urn:microsoft.com/office/officeart/2005/8/layout/vList2"/>
    <dgm:cxn modelId="{CEE6A4D2-AFFD-45A2-8DD0-06DB345ECE2A}" type="presParOf" srcId="{3A1E652E-54F8-46ED-A52C-1E5EE2787625}" destId="{C8394841-F985-4B76-A71F-027EBEC1892A}" srcOrd="5" destOrd="0" presId="urn:microsoft.com/office/officeart/2005/8/layout/vList2"/>
    <dgm:cxn modelId="{4EC0B194-D64F-4B10-980B-571CEA1BB4F7}" type="presParOf" srcId="{3A1E652E-54F8-46ED-A52C-1E5EE2787625}" destId="{793AA03B-98DE-4D72-9E45-F33A28E07B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2CDC1-9435-4853-A5F0-486C59C8B844}">
      <dsp:nvSpPr>
        <dsp:cNvPr id="0" name=""/>
        <dsp:cNvSpPr/>
      </dsp:nvSpPr>
      <dsp:spPr>
        <a:xfrm>
          <a:off x="0" y="98059"/>
          <a:ext cx="5000124" cy="12647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Third party software tool used to automate the update process of many widely used applications</a:t>
          </a:r>
          <a:r>
            <a:rPr lang="en-US" sz="2300" kern="1200">
              <a:latin typeface="Calibri"/>
            </a:rPr>
            <a:t>.</a:t>
          </a:r>
          <a:endParaRPr lang="en-US" sz="2300" kern="1200"/>
        </a:p>
      </dsp:txBody>
      <dsp:txXfrm>
        <a:off x="61741" y="159800"/>
        <a:ext cx="4876642" cy="1141288"/>
      </dsp:txXfrm>
    </dsp:sp>
    <dsp:sp modelId="{58AC86EA-E0E7-498E-9EA2-B0B3A7AB59F3}">
      <dsp:nvSpPr>
        <dsp:cNvPr id="0" name=""/>
        <dsp:cNvSpPr/>
      </dsp:nvSpPr>
      <dsp:spPr>
        <a:xfrm>
          <a:off x="0" y="1429069"/>
          <a:ext cx="5000124" cy="126477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Patch My PC can be integrated with Intune or SCCM/</a:t>
          </a:r>
          <a:r>
            <a:rPr lang="en-US" sz="2300" kern="1200" err="1"/>
            <a:t>ConfigMgr</a:t>
          </a:r>
          <a:r>
            <a:rPr lang="en-US" sz="2300" kern="1200"/>
            <a:t>.</a:t>
          </a:r>
        </a:p>
      </dsp:txBody>
      <dsp:txXfrm>
        <a:off x="61741" y="1490810"/>
        <a:ext cx="4876642" cy="1141288"/>
      </dsp:txXfrm>
    </dsp:sp>
    <dsp:sp modelId="{0456CC4D-5DF1-4BF1-BD80-516AFE7D28E2}">
      <dsp:nvSpPr>
        <dsp:cNvPr id="0" name=""/>
        <dsp:cNvSpPr/>
      </dsp:nvSpPr>
      <dsp:spPr>
        <a:xfrm>
          <a:off x="0" y="2760080"/>
          <a:ext cx="5000124" cy="126477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Patch </a:t>
          </a:r>
          <a:r>
            <a:rPr lang="en-US" sz="2300" kern="1200">
              <a:latin typeface="Calibri"/>
            </a:rPr>
            <a:t>My</a:t>
          </a:r>
          <a:r>
            <a:rPr lang="en-US" sz="2300" kern="1200"/>
            <a:t> PC has </a:t>
          </a:r>
          <a:r>
            <a:rPr lang="en-US" sz="2300" kern="1200">
              <a:latin typeface="Calibri"/>
            </a:rPr>
            <a:t>an</a:t>
          </a:r>
          <a:r>
            <a:rPr lang="en-US" sz="2300" kern="1200"/>
            <a:t> extensive catalog containing over</a:t>
          </a:r>
          <a:r>
            <a:rPr lang="en-US" sz="2300" kern="1200">
              <a:latin typeface="Calibri"/>
            </a:rPr>
            <a:t> 2,000</a:t>
          </a:r>
          <a:r>
            <a:rPr lang="en-US" sz="2300" kern="1200"/>
            <a:t> applications.</a:t>
          </a:r>
        </a:p>
      </dsp:txBody>
      <dsp:txXfrm>
        <a:off x="61741" y="2821821"/>
        <a:ext cx="4876642" cy="1141288"/>
      </dsp:txXfrm>
    </dsp:sp>
    <dsp:sp modelId="{793AA03B-98DE-4D72-9E45-F33A28E07B94}">
      <dsp:nvSpPr>
        <dsp:cNvPr id="0" name=""/>
        <dsp:cNvSpPr/>
      </dsp:nvSpPr>
      <dsp:spPr>
        <a:xfrm>
          <a:off x="0" y="4091090"/>
          <a:ext cx="5000124" cy="126477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"/>
            </a:rPr>
            <a:t>PMPC</a:t>
          </a:r>
          <a:r>
            <a:rPr lang="en-US" sz="2300" kern="1200"/>
            <a:t> </a:t>
          </a:r>
          <a:r>
            <a:rPr lang="en-US" sz="2300" kern="1200">
              <a:latin typeface="Calibri"/>
            </a:rPr>
            <a:t>is used to</a:t>
          </a:r>
          <a:r>
            <a:rPr lang="en-US" sz="2300" kern="1200"/>
            <a:t> </a:t>
          </a:r>
          <a:r>
            <a:rPr lang="en-US" sz="2300" kern="1200">
              <a:latin typeface="Calibri"/>
            </a:rPr>
            <a:t>update third-party</a:t>
          </a:r>
          <a:r>
            <a:rPr lang="en-US" sz="2300" kern="1200"/>
            <a:t> apps</a:t>
          </a:r>
          <a:r>
            <a:rPr lang="en-US" sz="2300" kern="1200">
              <a:latin typeface="Calibri"/>
            </a:rPr>
            <a:t> in our environment</a:t>
          </a:r>
          <a:r>
            <a:rPr lang="en-US" sz="2300" kern="1200"/>
            <a:t> (VLC,</a:t>
          </a:r>
          <a:r>
            <a:rPr lang="en-US" sz="2300" kern="1200">
              <a:latin typeface="Calibri"/>
            </a:rPr>
            <a:t> Mozilla</a:t>
          </a:r>
          <a:r>
            <a:rPr lang="en-US" sz="2300" kern="1200"/>
            <a:t> Firefox, and Notepad++).</a:t>
          </a:r>
        </a:p>
      </dsp:txBody>
      <dsp:txXfrm>
        <a:off x="61741" y="4152831"/>
        <a:ext cx="4876642" cy="1141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5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6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0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2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F728-80F3-434D-B119-88D1E04A8F46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D4B12-24A0-4F3F-A301-5582F456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3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838201"/>
            <a:ext cx="7315200" cy="1752599"/>
          </a:xfrm>
        </p:spPr>
        <p:txBody>
          <a:bodyPr/>
          <a:lstStyle/>
          <a:p>
            <a:r>
              <a:rPr lang="en-US"/>
              <a:t>Patch My PC and Microsoft Intune MDM</a:t>
            </a:r>
          </a:p>
        </p:txBody>
      </p:sp>
    </p:spTree>
    <p:extLst>
      <p:ext uri="{BB962C8B-B14F-4D97-AF65-F5344CB8AC3E}">
        <p14:creationId xmlns:p14="http://schemas.microsoft.com/office/powerpoint/2010/main" val="370333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Intune Architecture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D20DBE-8E77-506A-0D6A-E7868517C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9048" y="1600200"/>
            <a:ext cx="496590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/>
              <a:t>Lost device assistance (location, remote wipe)</a:t>
            </a:r>
          </a:p>
          <a:p>
            <a:r>
              <a:rPr lang="en-US"/>
              <a:t>Pin resets</a:t>
            </a:r>
          </a:p>
          <a:p>
            <a:r>
              <a:rPr lang="en-US"/>
              <a:t>App deployment</a:t>
            </a:r>
          </a:p>
          <a:p>
            <a:r>
              <a:rPr lang="en-US"/>
              <a:t>Profile configuration and management</a:t>
            </a:r>
          </a:p>
          <a:p>
            <a:r>
              <a:rPr lang="en-US"/>
              <a:t>License assignment</a:t>
            </a:r>
          </a:p>
          <a:p>
            <a:r>
              <a:rPr lang="en-US"/>
              <a:t>Endpoint security</a:t>
            </a:r>
          </a:p>
          <a:p>
            <a:r>
              <a:rPr lang="en-US"/>
              <a:t>Device compliance &amp; enrollment</a:t>
            </a:r>
          </a:p>
          <a:p>
            <a:r>
              <a:rPr lang="en-US"/>
              <a:t>Conditional access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3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4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76F3CE-3426-1224-292B-BEE87924A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" y="480060"/>
            <a:ext cx="842848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559294"/>
            <a:ext cx="9143998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4572000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D9B79-343F-1917-0CD8-F8073A80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852" y="1028700"/>
            <a:ext cx="7460478" cy="1090657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Part One: Patch My PC</a:t>
            </a:r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39257" y="1506860"/>
            <a:ext cx="4065484" cy="6636797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Patch My PC">
            <a:extLst>
              <a:ext uri="{FF2B5EF4-FFF2-40B4-BE49-F238E27FC236}">
                <a16:creationId xmlns:a16="http://schemas.microsoft.com/office/drawing/2014/main" id="{C476B95F-21E8-B585-48EA-04D8D0BA3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r="5944" b="2"/>
          <a:stretch>
            <a:fillRect/>
          </a:stretch>
        </p:blipFill>
        <p:spPr bwMode="auto">
          <a:xfrm>
            <a:off x="1757476" y="3351745"/>
            <a:ext cx="5639669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6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Patch My PC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93E3D1-16AF-DDB0-1ECD-B234710FF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5756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01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Why Patch My PC?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/>
          <a:lstStyle/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19800" y="6260277"/>
            <a:ext cx="2819400" cy="5215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>
                <a:solidFill>
                  <a:srgbClr val="003882"/>
                </a:solidFill>
                <a:latin typeface="Humanst521 BT" panose="020B0602020204020204" pitchFamily="34" charset="0"/>
              </a:rPr>
              <a:t>cabarruscounty.us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7C64E-B0BD-A9F1-C43A-EE2E699DE5AC}"/>
              </a:ext>
            </a:extLst>
          </p:cNvPr>
          <p:cNvSpPr txBox="1"/>
          <p:nvPr/>
        </p:nvSpPr>
        <p:spPr>
          <a:xfrm>
            <a:off x="381000" y="1244561"/>
            <a:ext cx="83820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Assist with automating patching of third-party applications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Reduce risk associated with older versions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Strengthen security and compliance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Reduce overhead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Allows for custom application support with in-house applications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E2B70-E206-EB9E-B061-CE6D6E748686}"/>
              </a:ext>
            </a:extLst>
          </p:cNvPr>
          <p:cNvSpPr txBox="1">
            <a:spLocks/>
          </p:cNvSpPr>
          <p:nvPr/>
        </p:nvSpPr>
        <p:spPr>
          <a:xfrm>
            <a:off x="755910" y="380872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Vendor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78239-ED30-001C-A762-BA6117103166}"/>
              </a:ext>
            </a:extLst>
          </p:cNvPr>
          <p:cNvSpPr txBox="1"/>
          <p:nvPr/>
        </p:nvSpPr>
        <p:spPr>
          <a:xfrm>
            <a:off x="752971" y="4525954"/>
            <a:ext cx="763805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Initial Setup</a:t>
            </a:r>
          </a:p>
          <a:p>
            <a:r>
              <a:rPr lang="en-US">
                <a:ea typeface="Calibri"/>
                <a:cs typeface="Calibri"/>
              </a:rPr>
              <a:t>Catalog Release Changelog</a:t>
            </a:r>
          </a:p>
          <a:p>
            <a:r>
              <a:rPr lang="en-US">
                <a:ea typeface="Calibri"/>
                <a:cs typeface="Calibri"/>
              </a:rPr>
              <a:t>Consistent Technical Support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77EB83-A301-2EB3-B275-CF09DC8B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0" y="2785950"/>
            <a:ext cx="7901372" cy="9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11ED-B14D-8A6D-AACB-82F80384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 Console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2DB02-25C3-2D79-1A32-6E9C7D7B1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ea typeface="Calibri"/>
                <a:cs typeface="Calibri"/>
              </a:rPr>
              <a:t>Publisher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3FBEED-3B8A-8D99-3960-CAF4B5CA6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Product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8D12CF-D39B-A231-E74F-72D5796ADD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38" y="3141076"/>
            <a:ext cx="4040188" cy="22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C092528-0A49-3316-BF45-AAC199F3D13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38975"/>
            <a:ext cx="3660775" cy="22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6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DF7E-038B-4198-CE73-B91C8FE4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Benefits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9D618-3A96-AE36-B05D-137D77F7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854"/>
            <a:ext cx="8229600" cy="5165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ea typeface="Calibri"/>
                <a:cs typeface="Calibri"/>
              </a:rPr>
              <a:t>Broader collection of third-party apps compared to standard SCCM.</a:t>
            </a:r>
          </a:p>
          <a:p>
            <a:r>
              <a:rPr lang="en-US" sz="2800">
                <a:ea typeface="Calibri"/>
                <a:cs typeface="Calibri"/>
              </a:rPr>
              <a:t>Less time consuming compared to SCCM, SCCM is largely manual.</a:t>
            </a:r>
          </a:p>
          <a:p>
            <a:r>
              <a:rPr lang="en-US" sz="2800">
                <a:ea typeface="+mn-lt"/>
                <a:cs typeface="+mn-lt"/>
              </a:rPr>
              <a:t>Customization: Allows for pre- or post-installation scripts.</a:t>
            </a:r>
            <a:endParaRPr lang="en-US" sz="2800">
              <a:ea typeface="Calibri"/>
              <a:cs typeface="Calibri"/>
            </a:endParaRPr>
          </a:p>
          <a:p>
            <a:r>
              <a:rPr lang="en-US" sz="2800">
                <a:ea typeface="Calibri"/>
                <a:cs typeface="Calibri"/>
              </a:rPr>
              <a:t>Process Handling: Can notify users to close application before updates run with additional options to snooze/defer.</a:t>
            </a:r>
          </a:p>
          <a:p>
            <a:r>
              <a:rPr lang="en-US" sz="2800">
                <a:ea typeface="Calibri"/>
                <a:cs typeface="Calibri"/>
              </a:rPr>
              <a:t>Visibility: Can scan against inventory and automatically identify applications in use.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33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AE188-E041-2842-0924-9B523873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End user</a:t>
            </a: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F56E96-2B10-01D0-B3D5-61FB54DF77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976" r="426"/>
          <a:stretch>
            <a:fillRect/>
          </a:stretch>
        </p:blipFill>
        <p:spPr bwMode="auto">
          <a:xfrm>
            <a:off x="3647992" y="709313"/>
            <a:ext cx="4999010" cy="54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1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icrosoft Intune Core Features | Microsoft Security">
            <a:extLst>
              <a:ext uri="{FF2B5EF4-FFF2-40B4-BE49-F238E27FC236}">
                <a16:creationId xmlns:a16="http://schemas.microsoft.com/office/drawing/2014/main" id="{70E2486F-F3E1-5237-EF26-9FC5414E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r="12014"/>
          <a:stretch>
            <a:fillRect/>
          </a:stretch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Part Two: Microsoft Intune MDM</a:t>
            </a:r>
          </a:p>
        </p:txBody>
      </p:sp>
      <p:sp>
        <p:nvSpPr>
          <p:cNvPr id="4" name="Subtitle 7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17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is Intune?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Intune is a product that has been developed by Microsoft to simplify MDM (mobile device management) and MAM (mobile applications management) processes.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5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da6aa0-d497-4e5a-9cca-484a9eb00f87">ZEDV6M6ASCYS-30-20</_dlc_DocId>
    <_dlc_DocIdUrl xmlns="c3da6aa0-d497-4e5a-9cca-484a9eb00f87">
      <Url>https://intranet.cabarruscounty.us/CountySites/america-thrives-here/_layouts/DocIdRedir.aspx?ID=ZEDV6M6ASCYS-30-20</Url>
      <Description>ZEDV6M6ASCYS-30-20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9EFAE6FA9E4F9B64B7593934F4C4" ma:contentTypeVersion="1" ma:contentTypeDescription="Create a new document." ma:contentTypeScope="" ma:versionID="4fb5b0abce8def873ccd7bb66db6e2e7">
  <xsd:schema xmlns:xsd="http://www.w3.org/2001/XMLSchema" xmlns:xs="http://www.w3.org/2001/XMLSchema" xmlns:p="http://schemas.microsoft.com/office/2006/metadata/properties" xmlns:ns2="c3da6aa0-d497-4e5a-9cca-484a9eb00f87" targetNamespace="http://schemas.microsoft.com/office/2006/metadata/properties" ma:root="true" ma:fieldsID="84ee1f72f51715daa7d4b65745f42eee" ns2:_="">
    <xsd:import namespace="c3da6aa0-d497-4e5a-9cca-484a9eb00f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a6aa0-d497-4e5a-9cca-484a9eb00f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B4B69D-EF5E-465C-AB15-8E97566403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8D924E-5317-47E8-9964-59BE2D8765A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614650B-E2A8-48A0-870D-376CE8346B13}">
  <ds:schemaRefs>
    <ds:schemaRef ds:uri="c3da6aa0-d497-4e5a-9cca-484a9eb00f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124BE3A-07DF-496A-9485-BF518176E473}">
  <ds:schemaRefs>
    <ds:schemaRef ds:uri="c3da6aa0-d497-4e5a-9cca-484a9eb00f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Patch My PC and Microsoft Intune MDM</vt:lpstr>
      <vt:lpstr>Part One: Patch My PC</vt:lpstr>
      <vt:lpstr>Patch My PC</vt:lpstr>
      <vt:lpstr>Why Patch My PC?</vt:lpstr>
      <vt:lpstr>Admin Console</vt:lpstr>
      <vt:lpstr>Benefits</vt:lpstr>
      <vt:lpstr>End user</vt:lpstr>
      <vt:lpstr>Part Two: Microsoft Intune MDM</vt:lpstr>
      <vt:lpstr>What is Intune?</vt:lpstr>
      <vt:lpstr>Intune Architecture Diagram</vt:lpstr>
      <vt:lpstr>Benefits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Brady</dc:creator>
  <cp:revision>1</cp:revision>
  <dcterms:created xsi:type="dcterms:W3CDTF">2017-10-12T16:30:16Z</dcterms:created>
  <dcterms:modified xsi:type="dcterms:W3CDTF">2026-03-05T15:34:05Z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0x0101007BCE9EFAE6FA9E4F9B64B7593934F4C4</vt:lpwstr>
  </property>
  <property fmtid="{D5CDD505-2E9C-101B-9397-08002B2CF9AE}" pid="3" name="_dlc_DocIdItemGuid">
    <vt:lpwstr>c222a186-1329-4596-b172-e71cb70bc424</vt:lpwstr>
  </property>
</Properties>
</file>